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fif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5"/>
  </p:notesMasterIdLst>
  <p:sldIdLst>
    <p:sldId id="256" r:id="rId2"/>
    <p:sldId id="257" r:id="rId3"/>
    <p:sldId id="259" r:id="rId4"/>
    <p:sldId id="291" r:id="rId5"/>
    <p:sldId id="258" r:id="rId6"/>
    <p:sldId id="300" r:id="rId7"/>
    <p:sldId id="295" r:id="rId8"/>
    <p:sldId id="296" r:id="rId9"/>
    <p:sldId id="297" r:id="rId10"/>
    <p:sldId id="298" r:id="rId11"/>
    <p:sldId id="299" r:id="rId12"/>
    <p:sldId id="294" r:id="rId13"/>
    <p:sldId id="272" r:id="rId14"/>
  </p:sldIdLst>
  <p:sldSz cx="9144000" cy="5143500" type="screen16x9"/>
  <p:notesSz cx="6858000" cy="9144000"/>
  <p:embeddedFontLst>
    <p:embeddedFont>
      <p:font typeface="Didact Gothic" panose="020B0604020202020204" charset="0"/>
      <p:regular r:id="rId16"/>
    </p:embeddedFont>
    <p:embeddedFont>
      <p:font typeface="Fira Sans Extra Condensed Medium" panose="020B0604020202020204" charset="0"/>
      <p:regular r:id="rId17"/>
      <p:bold r:id="rId18"/>
      <p:italic r:id="rId19"/>
      <p:boldItalic r:id="rId20"/>
    </p:embeddedFont>
    <p:embeddedFont>
      <p:font typeface="Rockwell" panose="02060603020205020403" pitchFamily="18" charset="0"/>
      <p:regular r:id="rId21"/>
      <p:bold r:id="rId22"/>
      <p:italic r:id="rId23"/>
      <p:boldItalic r:id="rId24"/>
    </p:embeddedFont>
    <p:embeddedFont>
      <p:font typeface="Unica One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lides" id="{6411A6E5-89DA-4FB1-8654-CB06E1413009}">
          <p14:sldIdLst>
            <p14:sldId id="256"/>
            <p14:sldId id="257"/>
            <p14:sldId id="259"/>
            <p14:sldId id="291"/>
            <p14:sldId id="258"/>
            <p14:sldId id="300"/>
            <p14:sldId id="295"/>
            <p14:sldId id="296"/>
            <p14:sldId id="297"/>
            <p14:sldId id="298"/>
            <p14:sldId id="299"/>
            <p14:sldId id="294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pos="287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2"/>
      </p:cViewPr>
      <p:guideLst>
        <p:guide pos="2879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hdphoto1.wdp>
</file>

<file path=ppt/media/image1.png>
</file>

<file path=ppt/media/image10.gif>
</file>

<file path=ppt/media/image2.png>
</file>

<file path=ppt/media/image3.png>
</file>

<file path=ppt/media/image4.jpg>
</file>

<file path=ppt/media/image5.jpg>
</file>

<file path=ppt/media/image6.png>
</file>

<file path=ppt/media/image7.jfif>
</file>

<file path=ppt/media/image8.gif>
</file>

<file path=ppt/media/image9.jpg>
</file>

<file path=ppt/media/media10.m4a>
</file>

<file path=ppt/media/media11.m4a>
</file>

<file path=ppt/media/media12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57c365f9a0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57c365f9a0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57b68ffdf2_2_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57b68ffdf2_2_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57b68ffdf2_2_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57b68ffdf2_2_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2513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g57b68ffdf2_2_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" name="Google Shape;1060;g57b68ffdf2_2_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57b68ffdf2_2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57b68ffdf2_2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0028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57c365f9a0_1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57c365f9a0_1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4211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57c365f9a0_1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57c365f9a0_1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4471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57c365f9a0_1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57c365f9a0_1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1207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gradFill>
          <a:gsLst>
            <a:gs pos="0">
              <a:srgbClr val="FF8200"/>
            </a:gs>
            <a:gs pos="100000">
              <a:schemeClr val="accent1"/>
            </a:gs>
          </a:gsLst>
          <a:lin ang="108014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034" y="0"/>
            <a:ext cx="9192032" cy="5177169"/>
            <a:chOff x="-1034" y="0"/>
            <a:chExt cx="9192032" cy="5177169"/>
          </a:xfrm>
        </p:grpSpPr>
        <p:sp>
          <p:nvSpPr>
            <p:cNvPr id="11" name="Google Shape;11;p2"/>
            <p:cNvSpPr/>
            <p:nvPr/>
          </p:nvSpPr>
          <p:spPr>
            <a:xfrm>
              <a:off x="-1034" y="1869994"/>
              <a:ext cx="9102619" cy="305575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777841" y="0"/>
              <a:ext cx="6413157" cy="1810824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08925" y="4426148"/>
              <a:ext cx="5082878" cy="751022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312560" y="0"/>
            <a:ext cx="3202735" cy="5143510"/>
          </a:xfrm>
          <a:custGeom>
            <a:avLst/>
            <a:gdLst/>
            <a:ahLst/>
            <a:cxnLst/>
            <a:rect l="l" t="t" r="r" b="b"/>
            <a:pathLst>
              <a:path w="18915" h="30377" extrusionOk="0">
                <a:moveTo>
                  <a:pt x="5441" y="1"/>
                </a:moveTo>
                <a:cubicBezTo>
                  <a:pt x="6111" y="447"/>
                  <a:pt x="6147" y="1073"/>
                  <a:pt x="6031" y="1377"/>
                </a:cubicBezTo>
                <a:cubicBezTo>
                  <a:pt x="5736" y="2341"/>
                  <a:pt x="3092" y="2458"/>
                  <a:pt x="1117" y="3753"/>
                </a:cubicBezTo>
                <a:cubicBezTo>
                  <a:pt x="635" y="4057"/>
                  <a:pt x="260" y="4423"/>
                  <a:pt x="0" y="4834"/>
                </a:cubicBezTo>
                <a:lnTo>
                  <a:pt x="0" y="8560"/>
                </a:lnTo>
                <a:cubicBezTo>
                  <a:pt x="340" y="9078"/>
                  <a:pt x="822" y="9525"/>
                  <a:pt x="1421" y="9864"/>
                </a:cubicBezTo>
                <a:cubicBezTo>
                  <a:pt x="3690" y="11052"/>
                  <a:pt x="6406" y="11392"/>
                  <a:pt x="6558" y="13250"/>
                </a:cubicBezTo>
                <a:cubicBezTo>
                  <a:pt x="6701" y="14813"/>
                  <a:pt x="2091" y="15189"/>
                  <a:pt x="0" y="16600"/>
                </a:cubicBezTo>
                <a:lnTo>
                  <a:pt x="0" y="19879"/>
                </a:lnTo>
                <a:cubicBezTo>
                  <a:pt x="894" y="20621"/>
                  <a:pt x="2127" y="21175"/>
                  <a:pt x="2198" y="22113"/>
                </a:cubicBezTo>
                <a:cubicBezTo>
                  <a:pt x="2234" y="22890"/>
                  <a:pt x="1153" y="23408"/>
                  <a:pt x="0" y="23748"/>
                </a:cubicBezTo>
                <a:lnTo>
                  <a:pt x="0" y="30377"/>
                </a:lnTo>
                <a:lnTo>
                  <a:pt x="18914" y="30377"/>
                </a:lnTo>
                <a:cubicBezTo>
                  <a:pt x="18914" y="30377"/>
                  <a:pt x="7970" y="26946"/>
                  <a:pt x="11427" y="24346"/>
                </a:cubicBezTo>
                <a:cubicBezTo>
                  <a:pt x="14894" y="21773"/>
                  <a:pt x="11615" y="20844"/>
                  <a:pt x="8345" y="19879"/>
                </a:cubicBezTo>
                <a:cubicBezTo>
                  <a:pt x="5102" y="18905"/>
                  <a:pt x="2198" y="17154"/>
                  <a:pt x="5995" y="15895"/>
                </a:cubicBezTo>
                <a:cubicBezTo>
                  <a:pt x="9828" y="14626"/>
                  <a:pt x="10757" y="12321"/>
                  <a:pt x="7630" y="10346"/>
                </a:cubicBezTo>
                <a:cubicBezTo>
                  <a:pt x="4503" y="8336"/>
                  <a:pt x="4807" y="6737"/>
                  <a:pt x="7264" y="4316"/>
                </a:cubicBezTo>
                <a:cubicBezTo>
                  <a:pt x="9533" y="2082"/>
                  <a:pt x="7335" y="224"/>
                  <a:pt x="7041" y="1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0" y="78900"/>
            <a:ext cx="3047619" cy="5060059"/>
          </a:xfrm>
          <a:custGeom>
            <a:avLst/>
            <a:gdLst/>
            <a:ahLst/>
            <a:cxnLst/>
            <a:rect l="l" t="t" r="r" b="b"/>
            <a:pathLst>
              <a:path w="16681" h="27696" extrusionOk="0">
                <a:moveTo>
                  <a:pt x="0" y="0"/>
                </a:moveTo>
                <a:lnTo>
                  <a:pt x="0" y="27696"/>
                </a:lnTo>
                <a:lnTo>
                  <a:pt x="16680" y="27696"/>
                </a:lnTo>
                <a:cubicBezTo>
                  <a:pt x="16082" y="27204"/>
                  <a:pt x="14598" y="26758"/>
                  <a:pt x="14188" y="26686"/>
                </a:cubicBezTo>
                <a:cubicBezTo>
                  <a:pt x="13482" y="26499"/>
                  <a:pt x="12767" y="26391"/>
                  <a:pt x="12213" y="25980"/>
                </a:cubicBezTo>
                <a:cubicBezTo>
                  <a:pt x="11838" y="25721"/>
                  <a:pt x="11472" y="25275"/>
                  <a:pt x="11168" y="24792"/>
                </a:cubicBezTo>
                <a:cubicBezTo>
                  <a:pt x="10801" y="24194"/>
                  <a:pt x="10462" y="23524"/>
                  <a:pt x="10203" y="23005"/>
                </a:cubicBezTo>
                <a:cubicBezTo>
                  <a:pt x="9497" y="21737"/>
                  <a:pt x="8523" y="20620"/>
                  <a:pt x="7371" y="19727"/>
                </a:cubicBezTo>
                <a:cubicBezTo>
                  <a:pt x="7076" y="19467"/>
                  <a:pt x="6736" y="19244"/>
                  <a:pt x="6477" y="18940"/>
                </a:cubicBezTo>
                <a:cubicBezTo>
                  <a:pt x="5736" y="18199"/>
                  <a:pt x="5477" y="17082"/>
                  <a:pt x="5325" y="16037"/>
                </a:cubicBezTo>
                <a:cubicBezTo>
                  <a:pt x="5173" y="14965"/>
                  <a:pt x="5066" y="13884"/>
                  <a:pt x="4583" y="12910"/>
                </a:cubicBezTo>
                <a:cubicBezTo>
                  <a:pt x="3949" y="11722"/>
                  <a:pt x="2716" y="10944"/>
                  <a:pt x="2091" y="9747"/>
                </a:cubicBezTo>
                <a:cubicBezTo>
                  <a:pt x="1456" y="8559"/>
                  <a:pt x="2421" y="6808"/>
                  <a:pt x="2126" y="5468"/>
                </a:cubicBezTo>
                <a:cubicBezTo>
                  <a:pt x="1903" y="4574"/>
                  <a:pt x="1599" y="3717"/>
                  <a:pt x="1233" y="2904"/>
                </a:cubicBezTo>
                <a:cubicBezTo>
                  <a:pt x="858" y="2046"/>
                  <a:pt x="0" y="965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BC62"/>
              </a:gs>
              <a:gs pos="67000">
                <a:srgbClr val="FFBC62"/>
              </a:gs>
              <a:gs pos="100000">
                <a:srgbClr val="FF79AD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 r="18692"/>
          <a:stretch/>
        </p:blipFill>
        <p:spPr>
          <a:xfrm>
            <a:off x="86602" y="-16800"/>
            <a:ext cx="89707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2200488" y="4164950"/>
            <a:ext cx="1075758" cy="485054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253895" y="3679205"/>
            <a:ext cx="427277" cy="416972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2686625" y="626388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-1569231">
            <a:off x="3198415" y="3127647"/>
            <a:ext cx="317036" cy="317036"/>
          </a:xfrm>
          <a:custGeom>
            <a:avLst/>
            <a:gdLst/>
            <a:ahLst/>
            <a:cxnLst/>
            <a:rect l="l" t="t" r="r" b="b"/>
            <a:pathLst>
              <a:path w="19382" h="19382" extrusionOk="0">
                <a:moveTo>
                  <a:pt x="9669" y="0"/>
                </a:moveTo>
                <a:cubicBezTo>
                  <a:pt x="4332" y="0"/>
                  <a:pt x="1" y="4332"/>
                  <a:pt x="1" y="9705"/>
                </a:cubicBezTo>
                <a:cubicBezTo>
                  <a:pt x="1" y="15041"/>
                  <a:pt x="4332" y="19382"/>
                  <a:pt x="9669" y="19382"/>
                </a:cubicBezTo>
                <a:cubicBezTo>
                  <a:pt x="15050" y="19382"/>
                  <a:pt x="19382" y="15041"/>
                  <a:pt x="19382" y="9705"/>
                </a:cubicBezTo>
                <a:cubicBezTo>
                  <a:pt x="19382" y="4332"/>
                  <a:pt x="15050" y="0"/>
                  <a:pt x="9669" y="0"/>
                </a:cubicBezTo>
                <a:close/>
              </a:path>
            </a:pathLst>
          </a:custGeom>
          <a:gradFill>
            <a:gsLst>
              <a:gs pos="0">
                <a:srgbClr val="FF5E90"/>
              </a:gs>
              <a:gs pos="100000">
                <a:srgbClr val="ED275A"/>
              </a:gs>
            </a:gsLst>
            <a:lin ang="18900044" scaled="0"/>
          </a:gradFill>
          <a:ln>
            <a:noFill/>
          </a:ln>
          <a:effectLst>
            <a:outerShdw blurRad="300038" dist="9525" dir="126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flipH="1">
            <a:off x="5588016" y="-28975"/>
            <a:ext cx="3632609" cy="5184142"/>
          </a:xfrm>
          <a:custGeom>
            <a:avLst/>
            <a:gdLst/>
            <a:ahLst/>
            <a:cxnLst/>
            <a:rect l="l" t="t" r="r" b="b"/>
            <a:pathLst>
              <a:path w="31789" h="45011" extrusionOk="0">
                <a:moveTo>
                  <a:pt x="14894" y="8041"/>
                </a:moveTo>
                <a:cubicBezTo>
                  <a:pt x="15260" y="8041"/>
                  <a:pt x="15519" y="8300"/>
                  <a:pt x="15519" y="8675"/>
                </a:cubicBezTo>
                <a:cubicBezTo>
                  <a:pt x="15519" y="9006"/>
                  <a:pt x="15260" y="9310"/>
                  <a:pt x="14894" y="9310"/>
                </a:cubicBezTo>
                <a:cubicBezTo>
                  <a:pt x="14554" y="9310"/>
                  <a:pt x="14295" y="9006"/>
                  <a:pt x="14295" y="8675"/>
                </a:cubicBezTo>
                <a:cubicBezTo>
                  <a:pt x="14295" y="8300"/>
                  <a:pt x="14554" y="8041"/>
                  <a:pt x="14894" y="8041"/>
                </a:cubicBezTo>
                <a:close/>
                <a:moveTo>
                  <a:pt x="15032" y="9718"/>
                </a:moveTo>
                <a:cubicBezTo>
                  <a:pt x="15110" y="9718"/>
                  <a:pt x="15187" y="9730"/>
                  <a:pt x="15260" y="9756"/>
                </a:cubicBezTo>
                <a:cubicBezTo>
                  <a:pt x="15930" y="10015"/>
                  <a:pt x="16082" y="11132"/>
                  <a:pt x="15671" y="12320"/>
                </a:cubicBezTo>
                <a:cubicBezTo>
                  <a:pt x="15278" y="13374"/>
                  <a:pt x="14566" y="14075"/>
                  <a:pt x="13944" y="14075"/>
                </a:cubicBezTo>
                <a:cubicBezTo>
                  <a:pt x="13860" y="14075"/>
                  <a:pt x="13777" y="14062"/>
                  <a:pt x="13697" y="14036"/>
                </a:cubicBezTo>
                <a:cubicBezTo>
                  <a:pt x="13062" y="13812"/>
                  <a:pt x="12919" y="12660"/>
                  <a:pt x="13330" y="11463"/>
                </a:cubicBezTo>
                <a:cubicBezTo>
                  <a:pt x="13725" y="10444"/>
                  <a:pt x="14435" y="9718"/>
                  <a:pt x="15032" y="9718"/>
                </a:cubicBezTo>
                <a:close/>
                <a:moveTo>
                  <a:pt x="25652" y="19352"/>
                </a:moveTo>
                <a:cubicBezTo>
                  <a:pt x="25751" y="19352"/>
                  <a:pt x="25839" y="19378"/>
                  <a:pt x="25910" y="19432"/>
                </a:cubicBezTo>
                <a:cubicBezTo>
                  <a:pt x="26205" y="19655"/>
                  <a:pt x="26133" y="20325"/>
                  <a:pt x="25722" y="20888"/>
                </a:cubicBezTo>
                <a:cubicBezTo>
                  <a:pt x="25411" y="21308"/>
                  <a:pt x="24997" y="21558"/>
                  <a:pt x="24683" y="21558"/>
                </a:cubicBezTo>
                <a:cubicBezTo>
                  <a:pt x="24582" y="21558"/>
                  <a:pt x="24492" y="21532"/>
                  <a:pt x="24418" y="21478"/>
                </a:cubicBezTo>
                <a:cubicBezTo>
                  <a:pt x="24087" y="21254"/>
                  <a:pt x="24194" y="20620"/>
                  <a:pt x="24605" y="20066"/>
                </a:cubicBezTo>
                <a:cubicBezTo>
                  <a:pt x="24918" y="19611"/>
                  <a:pt x="25338" y="19352"/>
                  <a:pt x="25652" y="19352"/>
                </a:cubicBezTo>
                <a:close/>
                <a:moveTo>
                  <a:pt x="24123" y="22184"/>
                </a:moveTo>
                <a:cubicBezTo>
                  <a:pt x="24418" y="22184"/>
                  <a:pt x="24641" y="22407"/>
                  <a:pt x="24641" y="22675"/>
                </a:cubicBezTo>
                <a:cubicBezTo>
                  <a:pt x="24641" y="22970"/>
                  <a:pt x="24418" y="23193"/>
                  <a:pt x="24123" y="23193"/>
                </a:cubicBezTo>
                <a:cubicBezTo>
                  <a:pt x="23864" y="23193"/>
                  <a:pt x="23640" y="22970"/>
                  <a:pt x="23640" y="22675"/>
                </a:cubicBezTo>
                <a:cubicBezTo>
                  <a:pt x="23640" y="22407"/>
                  <a:pt x="23864" y="22184"/>
                  <a:pt x="24123" y="22184"/>
                </a:cubicBezTo>
                <a:close/>
                <a:moveTo>
                  <a:pt x="5529" y="22612"/>
                </a:moveTo>
                <a:cubicBezTo>
                  <a:pt x="6237" y="22612"/>
                  <a:pt x="6796" y="22852"/>
                  <a:pt x="6960" y="23300"/>
                </a:cubicBezTo>
                <a:cubicBezTo>
                  <a:pt x="7219" y="23970"/>
                  <a:pt x="6362" y="24909"/>
                  <a:pt x="5102" y="25391"/>
                </a:cubicBezTo>
                <a:cubicBezTo>
                  <a:pt x="4640" y="25554"/>
                  <a:pt x="4178" y="25632"/>
                  <a:pt x="3766" y="25632"/>
                </a:cubicBezTo>
                <a:cubicBezTo>
                  <a:pt x="3048" y="25632"/>
                  <a:pt x="2483" y="25393"/>
                  <a:pt x="2341" y="24944"/>
                </a:cubicBezTo>
                <a:cubicBezTo>
                  <a:pt x="2082" y="24274"/>
                  <a:pt x="2904" y="23300"/>
                  <a:pt x="4209" y="22854"/>
                </a:cubicBezTo>
                <a:cubicBezTo>
                  <a:pt x="4668" y="22691"/>
                  <a:pt x="5123" y="22612"/>
                  <a:pt x="5529" y="22612"/>
                </a:cubicBezTo>
                <a:close/>
                <a:moveTo>
                  <a:pt x="25910" y="0"/>
                </a:moveTo>
                <a:cubicBezTo>
                  <a:pt x="24945" y="1305"/>
                  <a:pt x="23864" y="2457"/>
                  <a:pt x="22488" y="3199"/>
                </a:cubicBezTo>
                <a:cubicBezTo>
                  <a:pt x="20031" y="4583"/>
                  <a:pt x="16824" y="4655"/>
                  <a:pt x="14814" y="6629"/>
                </a:cubicBezTo>
                <a:cubicBezTo>
                  <a:pt x="13062" y="8336"/>
                  <a:pt x="12732" y="10980"/>
                  <a:pt x="12437" y="13401"/>
                </a:cubicBezTo>
                <a:cubicBezTo>
                  <a:pt x="12133" y="15823"/>
                  <a:pt x="11615" y="18467"/>
                  <a:pt x="9712" y="19950"/>
                </a:cubicBezTo>
                <a:cubicBezTo>
                  <a:pt x="7747" y="21514"/>
                  <a:pt x="4879" y="21371"/>
                  <a:pt x="2681" y="22595"/>
                </a:cubicBezTo>
                <a:cubicBezTo>
                  <a:pt x="1528" y="23265"/>
                  <a:pt x="635" y="24274"/>
                  <a:pt x="1" y="25427"/>
                </a:cubicBezTo>
                <a:lnTo>
                  <a:pt x="1" y="45010"/>
                </a:lnTo>
                <a:lnTo>
                  <a:pt x="31788" y="45010"/>
                </a:lnTo>
                <a:lnTo>
                  <a:pt x="31788" y="34137"/>
                </a:lnTo>
                <a:cubicBezTo>
                  <a:pt x="31494" y="33726"/>
                  <a:pt x="31234" y="33280"/>
                  <a:pt x="30931" y="32869"/>
                </a:cubicBezTo>
                <a:cubicBezTo>
                  <a:pt x="30369" y="32128"/>
                  <a:pt x="29596" y="31452"/>
                  <a:pt x="28689" y="31452"/>
                </a:cubicBezTo>
                <a:cubicBezTo>
                  <a:pt x="28645" y="31452"/>
                  <a:pt x="28600" y="31454"/>
                  <a:pt x="28554" y="31457"/>
                </a:cubicBezTo>
                <a:cubicBezTo>
                  <a:pt x="28229" y="31481"/>
                  <a:pt x="27899" y="31591"/>
                  <a:pt x="27595" y="31591"/>
                </a:cubicBezTo>
                <a:cubicBezTo>
                  <a:pt x="27449" y="31591"/>
                  <a:pt x="27309" y="31566"/>
                  <a:pt x="27178" y="31493"/>
                </a:cubicBezTo>
                <a:cubicBezTo>
                  <a:pt x="26955" y="31386"/>
                  <a:pt x="26803" y="31118"/>
                  <a:pt x="26687" y="30894"/>
                </a:cubicBezTo>
                <a:cubicBezTo>
                  <a:pt x="26205" y="29778"/>
                  <a:pt x="26169" y="28518"/>
                  <a:pt x="26616" y="27401"/>
                </a:cubicBezTo>
                <a:cubicBezTo>
                  <a:pt x="26839" y="26803"/>
                  <a:pt x="27178" y="26204"/>
                  <a:pt x="27062" y="25614"/>
                </a:cubicBezTo>
                <a:cubicBezTo>
                  <a:pt x="26875" y="24533"/>
                  <a:pt x="25427" y="24051"/>
                  <a:pt x="25311" y="23006"/>
                </a:cubicBezTo>
                <a:cubicBezTo>
                  <a:pt x="25240" y="22335"/>
                  <a:pt x="25722" y="21782"/>
                  <a:pt x="26062" y="21254"/>
                </a:cubicBezTo>
                <a:cubicBezTo>
                  <a:pt x="26910" y="19950"/>
                  <a:pt x="27178" y="18163"/>
                  <a:pt x="26205" y="16975"/>
                </a:cubicBezTo>
                <a:cubicBezTo>
                  <a:pt x="25838" y="16528"/>
                  <a:pt x="25311" y="16198"/>
                  <a:pt x="24864" y="15823"/>
                </a:cubicBezTo>
                <a:cubicBezTo>
                  <a:pt x="23676" y="14813"/>
                  <a:pt x="22935" y="13250"/>
                  <a:pt x="22935" y="11731"/>
                </a:cubicBezTo>
                <a:cubicBezTo>
                  <a:pt x="22890" y="10167"/>
                  <a:pt x="23605" y="8604"/>
                  <a:pt x="24793" y="7594"/>
                </a:cubicBezTo>
                <a:cubicBezTo>
                  <a:pt x="26240" y="6326"/>
                  <a:pt x="28367" y="5807"/>
                  <a:pt x="29296" y="4137"/>
                </a:cubicBezTo>
                <a:cubicBezTo>
                  <a:pt x="29635" y="3502"/>
                  <a:pt x="29778" y="2797"/>
                  <a:pt x="29966" y="2127"/>
                </a:cubicBezTo>
                <a:cubicBezTo>
                  <a:pt x="30189" y="1376"/>
                  <a:pt x="30484" y="670"/>
                  <a:pt x="30895" y="0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  <a:alpha val="43060"/>
                </a:srgbClr>
              </a:gs>
              <a:gs pos="100000">
                <a:srgbClr val="ED275A">
                  <a:alpha val="61176"/>
                  <a:alpha val="43060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016050" y="2300900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4932502" y="1461026"/>
            <a:ext cx="295286" cy="288165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8804286">
            <a:off x="8074572" y="2953183"/>
            <a:ext cx="440866" cy="440871"/>
          </a:xfrm>
          <a:custGeom>
            <a:avLst/>
            <a:gdLst/>
            <a:ahLst/>
            <a:cxnLst/>
            <a:rect l="l" t="t" r="r" b="b"/>
            <a:pathLst>
              <a:path w="80533" h="80534" extrusionOk="0">
                <a:moveTo>
                  <a:pt x="40284" y="1"/>
                </a:moveTo>
                <a:cubicBezTo>
                  <a:pt x="18047" y="1"/>
                  <a:pt x="0" y="18013"/>
                  <a:pt x="0" y="40249"/>
                </a:cubicBezTo>
                <a:cubicBezTo>
                  <a:pt x="0" y="62486"/>
                  <a:pt x="18047" y="80533"/>
                  <a:pt x="40284" y="80533"/>
                </a:cubicBezTo>
                <a:cubicBezTo>
                  <a:pt x="62521" y="80533"/>
                  <a:pt x="80532" y="62486"/>
                  <a:pt x="80532" y="40249"/>
                </a:cubicBezTo>
                <a:cubicBezTo>
                  <a:pt x="80532" y="18013"/>
                  <a:pt x="62521" y="1"/>
                  <a:pt x="40284" y="1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5758275" y="-33625"/>
            <a:ext cx="3371715" cy="5177168"/>
          </a:xfrm>
          <a:custGeom>
            <a:avLst/>
            <a:gdLst/>
            <a:ahLst/>
            <a:cxnLst/>
            <a:rect l="l" t="t" r="r" b="b"/>
            <a:pathLst>
              <a:path w="18209" h="27959" extrusionOk="0">
                <a:moveTo>
                  <a:pt x="3764" y="1"/>
                </a:moveTo>
                <a:cubicBezTo>
                  <a:pt x="2649" y="1"/>
                  <a:pt x="1541" y="31"/>
                  <a:pt x="448" y="120"/>
                </a:cubicBezTo>
                <a:cubicBezTo>
                  <a:pt x="400" y="132"/>
                  <a:pt x="351" y="136"/>
                  <a:pt x="302" y="136"/>
                </a:cubicBezTo>
                <a:cubicBezTo>
                  <a:pt x="203" y="136"/>
                  <a:pt x="102" y="120"/>
                  <a:pt x="1" y="120"/>
                </a:cubicBezTo>
                <a:cubicBezTo>
                  <a:pt x="224" y="379"/>
                  <a:pt x="224" y="745"/>
                  <a:pt x="376" y="1049"/>
                </a:cubicBezTo>
                <a:cubicBezTo>
                  <a:pt x="564" y="1415"/>
                  <a:pt x="939" y="1719"/>
                  <a:pt x="1305" y="1907"/>
                </a:cubicBezTo>
                <a:cubicBezTo>
                  <a:pt x="1940" y="2202"/>
                  <a:pt x="2645" y="2273"/>
                  <a:pt x="3316" y="2273"/>
                </a:cubicBezTo>
                <a:cubicBezTo>
                  <a:pt x="3541" y="2273"/>
                  <a:pt x="3764" y="2269"/>
                  <a:pt x="3983" y="2269"/>
                </a:cubicBezTo>
                <a:cubicBezTo>
                  <a:pt x="4450" y="2269"/>
                  <a:pt x="4906" y="2286"/>
                  <a:pt x="5361" y="2389"/>
                </a:cubicBezTo>
                <a:cubicBezTo>
                  <a:pt x="6666" y="2648"/>
                  <a:pt x="7783" y="3542"/>
                  <a:pt x="8453" y="4694"/>
                </a:cubicBezTo>
                <a:cubicBezTo>
                  <a:pt x="8756" y="5212"/>
                  <a:pt x="8980" y="5811"/>
                  <a:pt x="9203" y="6374"/>
                </a:cubicBezTo>
                <a:cubicBezTo>
                  <a:pt x="9650" y="7410"/>
                  <a:pt x="10204" y="8491"/>
                  <a:pt x="11169" y="9126"/>
                </a:cubicBezTo>
                <a:cubicBezTo>
                  <a:pt x="11580" y="9420"/>
                  <a:pt x="12142" y="9536"/>
                  <a:pt x="12553" y="9796"/>
                </a:cubicBezTo>
                <a:cubicBezTo>
                  <a:pt x="13036" y="10126"/>
                  <a:pt x="13447" y="10877"/>
                  <a:pt x="13670" y="11359"/>
                </a:cubicBezTo>
                <a:cubicBezTo>
                  <a:pt x="14519" y="13369"/>
                  <a:pt x="13554" y="15755"/>
                  <a:pt x="14224" y="17836"/>
                </a:cubicBezTo>
                <a:cubicBezTo>
                  <a:pt x="14671" y="19248"/>
                  <a:pt x="15752" y="20365"/>
                  <a:pt x="16082" y="21785"/>
                </a:cubicBezTo>
                <a:cubicBezTo>
                  <a:pt x="16350" y="22938"/>
                  <a:pt x="16047" y="24162"/>
                  <a:pt x="15412" y="25171"/>
                </a:cubicBezTo>
                <a:cubicBezTo>
                  <a:pt x="14966" y="25841"/>
                  <a:pt x="14376" y="26395"/>
                  <a:pt x="13742" y="26878"/>
                </a:cubicBezTo>
                <a:cubicBezTo>
                  <a:pt x="13447" y="27101"/>
                  <a:pt x="13107" y="27289"/>
                  <a:pt x="12777" y="27440"/>
                </a:cubicBezTo>
                <a:cubicBezTo>
                  <a:pt x="12625" y="27512"/>
                  <a:pt x="12062" y="27959"/>
                  <a:pt x="11955" y="27959"/>
                </a:cubicBezTo>
                <a:lnTo>
                  <a:pt x="18209" y="27959"/>
                </a:lnTo>
                <a:lnTo>
                  <a:pt x="18209" y="120"/>
                </a:lnTo>
                <a:lnTo>
                  <a:pt x="10427" y="120"/>
                </a:lnTo>
                <a:cubicBezTo>
                  <a:pt x="8241" y="120"/>
                  <a:pt x="5992" y="1"/>
                  <a:pt x="3764" y="1"/>
                </a:cubicBezTo>
                <a:close/>
              </a:path>
            </a:pathLst>
          </a:custGeom>
          <a:gradFill>
            <a:gsLst>
              <a:gs pos="0">
                <a:srgbClr val="FF79AD"/>
              </a:gs>
              <a:gs pos="41000">
                <a:srgbClr val="FFBC62"/>
              </a:gs>
              <a:gs pos="100000">
                <a:srgbClr val="FFBC6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303000" y="1254089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7828550" y="4035202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1561325" y="470527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7468648">
            <a:off x="1442188" y="2677797"/>
            <a:ext cx="476545" cy="579525"/>
          </a:xfrm>
          <a:custGeom>
            <a:avLst/>
            <a:gdLst/>
            <a:ahLst/>
            <a:cxnLst/>
            <a:rect l="l" t="t" r="r" b="b"/>
            <a:pathLst>
              <a:path w="4137" h="5031" extrusionOk="0">
                <a:moveTo>
                  <a:pt x="2457" y="0"/>
                </a:moveTo>
                <a:cubicBezTo>
                  <a:pt x="2904" y="304"/>
                  <a:pt x="3208" y="751"/>
                  <a:pt x="3395" y="1198"/>
                </a:cubicBezTo>
                <a:cubicBezTo>
                  <a:pt x="3538" y="1600"/>
                  <a:pt x="3574" y="1975"/>
                  <a:pt x="3538" y="2386"/>
                </a:cubicBezTo>
                <a:cubicBezTo>
                  <a:pt x="3503" y="2716"/>
                  <a:pt x="3395" y="3020"/>
                  <a:pt x="3244" y="3315"/>
                </a:cubicBezTo>
                <a:lnTo>
                  <a:pt x="3244" y="3351"/>
                </a:lnTo>
                <a:cubicBezTo>
                  <a:pt x="3092" y="3655"/>
                  <a:pt x="2868" y="3914"/>
                  <a:pt x="2609" y="4101"/>
                </a:cubicBezTo>
                <a:cubicBezTo>
                  <a:pt x="2314" y="4360"/>
                  <a:pt x="1975" y="4548"/>
                  <a:pt x="1564" y="4619"/>
                </a:cubicBezTo>
                <a:cubicBezTo>
                  <a:pt x="1385" y="4691"/>
                  <a:pt x="1162" y="4727"/>
                  <a:pt x="938" y="4727"/>
                </a:cubicBezTo>
                <a:cubicBezTo>
                  <a:pt x="635" y="4727"/>
                  <a:pt x="304" y="4655"/>
                  <a:pt x="0" y="4548"/>
                </a:cubicBezTo>
                <a:lnTo>
                  <a:pt x="0" y="4548"/>
                </a:lnTo>
                <a:cubicBezTo>
                  <a:pt x="117" y="4619"/>
                  <a:pt x="188" y="4655"/>
                  <a:pt x="304" y="4727"/>
                </a:cubicBezTo>
                <a:cubicBezTo>
                  <a:pt x="670" y="4914"/>
                  <a:pt x="1081" y="5030"/>
                  <a:pt x="1528" y="5030"/>
                </a:cubicBezTo>
                <a:cubicBezTo>
                  <a:pt x="1716" y="5030"/>
                  <a:pt x="1939" y="4995"/>
                  <a:pt x="2162" y="4950"/>
                </a:cubicBezTo>
                <a:cubicBezTo>
                  <a:pt x="2538" y="4843"/>
                  <a:pt x="2904" y="4655"/>
                  <a:pt x="3208" y="4396"/>
                </a:cubicBezTo>
                <a:cubicBezTo>
                  <a:pt x="3431" y="4208"/>
                  <a:pt x="3654" y="3949"/>
                  <a:pt x="3797" y="3655"/>
                </a:cubicBezTo>
                <a:cubicBezTo>
                  <a:pt x="3985" y="3351"/>
                  <a:pt x="4065" y="3020"/>
                  <a:pt x="4101" y="2681"/>
                </a:cubicBezTo>
                <a:cubicBezTo>
                  <a:pt x="4137" y="2314"/>
                  <a:pt x="4101" y="1903"/>
                  <a:pt x="3949" y="1528"/>
                </a:cubicBezTo>
                <a:cubicBezTo>
                  <a:pt x="3762" y="930"/>
                  <a:pt x="3315" y="447"/>
                  <a:pt x="2761" y="152"/>
                </a:cubicBezTo>
                <a:cubicBezTo>
                  <a:pt x="2645" y="81"/>
                  <a:pt x="2573" y="36"/>
                  <a:pt x="2457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368C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4016763" y="30480"/>
            <a:ext cx="1513937" cy="1524159"/>
            <a:chOff x="-2803299" y="2304605"/>
            <a:chExt cx="1513937" cy="1524159"/>
          </a:xfrm>
        </p:grpSpPr>
        <p:sp>
          <p:nvSpPr>
            <p:cNvPr id="31" name="Google Shape;31;p2"/>
            <p:cNvSpPr/>
            <p:nvPr/>
          </p:nvSpPr>
          <p:spPr>
            <a:xfrm rot="-3251086">
              <a:off x="-2653825" y="2527465"/>
              <a:ext cx="999923" cy="880172"/>
            </a:xfrm>
            <a:custGeom>
              <a:avLst/>
              <a:gdLst/>
              <a:ahLst/>
              <a:cxnLst/>
              <a:rect l="l" t="t" r="r" b="b"/>
              <a:pathLst>
                <a:path w="14125" h="12434" extrusionOk="0">
                  <a:moveTo>
                    <a:pt x="7070" y="1"/>
                  </a:moveTo>
                  <a:cubicBezTo>
                    <a:pt x="6244" y="1"/>
                    <a:pt x="5404" y="166"/>
                    <a:pt x="4599" y="517"/>
                  </a:cubicBezTo>
                  <a:cubicBezTo>
                    <a:pt x="1450" y="1896"/>
                    <a:pt x="0" y="5525"/>
                    <a:pt x="1334" y="8673"/>
                  </a:cubicBezTo>
                  <a:cubicBezTo>
                    <a:pt x="2359" y="11029"/>
                    <a:pt x="4672" y="12433"/>
                    <a:pt x="7091" y="12433"/>
                  </a:cubicBezTo>
                  <a:cubicBezTo>
                    <a:pt x="7906" y="12433"/>
                    <a:pt x="8733" y="12274"/>
                    <a:pt x="9526" y="11938"/>
                  </a:cubicBezTo>
                  <a:cubicBezTo>
                    <a:pt x="12675" y="10568"/>
                    <a:pt x="14125" y="6894"/>
                    <a:pt x="12746" y="3746"/>
                  </a:cubicBezTo>
                  <a:cubicBezTo>
                    <a:pt x="11753" y="1403"/>
                    <a:pt x="9470" y="1"/>
                    <a:pt x="707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4200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-2451424" y="2666703"/>
              <a:ext cx="1162061" cy="1162061"/>
              <a:chOff x="5100894" y="5868788"/>
              <a:chExt cx="1277412" cy="1277412"/>
            </a:xfrm>
          </p:grpSpPr>
          <p:sp>
            <p:nvSpPr>
              <p:cNvPr id="33" name="Google Shape;33;p2"/>
              <p:cNvSpPr/>
              <p:nvPr/>
            </p:nvSpPr>
            <p:spPr>
              <a:xfrm rot="-8100000">
                <a:off x="5287742" y="6056085"/>
                <a:ext cx="903716" cy="902816"/>
              </a:xfrm>
              <a:custGeom>
                <a:avLst/>
                <a:gdLst/>
                <a:ahLst/>
                <a:cxnLst/>
                <a:rect l="l" t="t" r="r" b="b"/>
                <a:pathLst>
                  <a:path w="36149" h="36113" extrusionOk="0">
                    <a:moveTo>
                      <a:pt x="18092" y="1"/>
                    </a:moveTo>
                    <a:cubicBezTo>
                      <a:pt x="8113" y="1"/>
                      <a:pt x="1" y="8077"/>
                      <a:pt x="1" y="18056"/>
                    </a:cubicBezTo>
                    <a:cubicBezTo>
                      <a:pt x="1" y="28036"/>
                      <a:pt x="8113" y="36112"/>
                      <a:pt x="18092" y="36112"/>
                    </a:cubicBezTo>
                    <a:cubicBezTo>
                      <a:pt x="28036" y="36112"/>
                      <a:pt x="36148" y="28036"/>
                      <a:pt x="36148" y="18056"/>
                    </a:cubicBezTo>
                    <a:cubicBezTo>
                      <a:pt x="36148" y="8077"/>
                      <a:pt x="28036" y="1"/>
                      <a:pt x="180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19238" y="6596500"/>
                <a:ext cx="122850" cy="13712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5485" extrusionOk="0">
                    <a:moveTo>
                      <a:pt x="3586" y="1"/>
                    </a:moveTo>
                    <a:cubicBezTo>
                      <a:pt x="2823" y="1"/>
                      <a:pt x="1813" y="731"/>
                      <a:pt x="1081" y="1871"/>
                    </a:cubicBezTo>
                    <a:cubicBezTo>
                      <a:pt x="152" y="3292"/>
                      <a:pt x="0" y="4855"/>
                      <a:pt x="786" y="5338"/>
                    </a:cubicBezTo>
                    <a:cubicBezTo>
                      <a:pt x="939" y="5437"/>
                      <a:pt x="1118" y="5485"/>
                      <a:pt x="1316" y="5485"/>
                    </a:cubicBezTo>
                    <a:cubicBezTo>
                      <a:pt x="2075" y="5485"/>
                      <a:pt x="3095" y="4779"/>
                      <a:pt x="3833" y="3622"/>
                    </a:cubicBezTo>
                    <a:cubicBezTo>
                      <a:pt x="4762" y="2211"/>
                      <a:pt x="4914" y="647"/>
                      <a:pt x="4137" y="165"/>
                    </a:cubicBezTo>
                    <a:cubicBezTo>
                      <a:pt x="3978" y="53"/>
                      <a:pt x="3791" y="1"/>
                      <a:pt x="35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030388" y="6600600"/>
                <a:ext cx="110825" cy="133025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5321" extrusionOk="0">
                    <a:moveTo>
                      <a:pt x="3726" y="1"/>
                    </a:moveTo>
                    <a:cubicBezTo>
                      <a:pt x="4093" y="707"/>
                      <a:pt x="3869" y="1975"/>
                      <a:pt x="3092" y="3164"/>
                    </a:cubicBezTo>
                    <a:cubicBezTo>
                      <a:pt x="2349" y="4292"/>
                      <a:pt x="1343" y="5021"/>
                      <a:pt x="568" y="5021"/>
                    </a:cubicBezTo>
                    <a:cubicBezTo>
                      <a:pt x="374" y="5021"/>
                      <a:pt x="194" y="4976"/>
                      <a:pt x="36" y="4879"/>
                    </a:cubicBezTo>
                    <a:lnTo>
                      <a:pt x="1" y="4834"/>
                    </a:lnTo>
                    <a:lnTo>
                      <a:pt x="1" y="4834"/>
                    </a:lnTo>
                    <a:cubicBezTo>
                      <a:pt x="72" y="4986"/>
                      <a:pt x="188" y="5102"/>
                      <a:pt x="340" y="5174"/>
                    </a:cubicBezTo>
                    <a:cubicBezTo>
                      <a:pt x="493" y="5273"/>
                      <a:pt x="672" y="5321"/>
                      <a:pt x="870" y="5321"/>
                    </a:cubicBezTo>
                    <a:cubicBezTo>
                      <a:pt x="1629" y="5321"/>
                      <a:pt x="2649" y="4615"/>
                      <a:pt x="3387" y="3458"/>
                    </a:cubicBezTo>
                    <a:cubicBezTo>
                      <a:pt x="4280" y="2047"/>
                      <a:pt x="4432" y="519"/>
                      <a:pt x="37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634838" y="6635025"/>
                <a:ext cx="274525" cy="146975"/>
              </a:xfrm>
              <a:custGeom>
                <a:avLst/>
                <a:gdLst/>
                <a:ahLst/>
                <a:cxnLst/>
                <a:rect l="l" t="t" r="r" b="b"/>
                <a:pathLst>
                  <a:path w="10981" h="5879" extrusionOk="0">
                    <a:moveTo>
                      <a:pt x="6816" y="1"/>
                    </a:moveTo>
                    <a:cubicBezTo>
                      <a:pt x="6224" y="1"/>
                      <a:pt x="5594" y="61"/>
                      <a:pt x="4950" y="187"/>
                    </a:cubicBezTo>
                    <a:cubicBezTo>
                      <a:pt x="2091" y="777"/>
                      <a:pt x="0" y="2457"/>
                      <a:pt x="304" y="3984"/>
                    </a:cubicBezTo>
                    <a:cubicBezTo>
                      <a:pt x="532" y="5167"/>
                      <a:pt x="2147" y="5878"/>
                      <a:pt x="4191" y="5878"/>
                    </a:cubicBezTo>
                    <a:cubicBezTo>
                      <a:pt x="4788" y="5878"/>
                      <a:pt x="5421" y="5818"/>
                      <a:pt x="6067" y="5691"/>
                    </a:cubicBezTo>
                    <a:cubicBezTo>
                      <a:pt x="8934" y="5101"/>
                      <a:pt x="10980" y="3422"/>
                      <a:pt x="10686" y="1894"/>
                    </a:cubicBezTo>
                    <a:cubicBezTo>
                      <a:pt x="10457" y="716"/>
                      <a:pt x="8859" y="1"/>
                      <a:pt x="681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641313" y="6684375"/>
                <a:ext cx="266250" cy="97625"/>
              </a:xfrm>
              <a:custGeom>
                <a:avLst/>
                <a:gdLst/>
                <a:ahLst/>
                <a:cxnLst/>
                <a:rect l="l" t="t" r="r" b="b"/>
                <a:pathLst>
                  <a:path w="10650" h="3905" extrusionOk="0">
                    <a:moveTo>
                      <a:pt x="10427" y="0"/>
                    </a:moveTo>
                    <a:lnTo>
                      <a:pt x="10427" y="0"/>
                    </a:lnTo>
                    <a:cubicBezTo>
                      <a:pt x="10051" y="1260"/>
                      <a:pt x="8229" y="2529"/>
                      <a:pt x="5852" y="2975"/>
                    </a:cubicBezTo>
                    <a:cubicBezTo>
                      <a:pt x="5195" y="3112"/>
                      <a:pt x="4553" y="3177"/>
                      <a:pt x="3951" y="3177"/>
                    </a:cubicBezTo>
                    <a:cubicBezTo>
                      <a:pt x="1925" y="3177"/>
                      <a:pt x="344" y="2448"/>
                      <a:pt x="117" y="1305"/>
                    </a:cubicBezTo>
                    <a:lnTo>
                      <a:pt x="117" y="1224"/>
                    </a:lnTo>
                    <a:cubicBezTo>
                      <a:pt x="45" y="1483"/>
                      <a:pt x="0" y="1751"/>
                      <a:pt x="45" y="2010"/>
                    </a:cubicBezTo>
                    <a:cubicBezTo>
                      <a:pt x="273" y="3193"/>
                      <a:pt x="1888" y="3904"/>
                      <a:pt x="3932" y="3904"/>
                    </a:cubicBezTo>
                    <a:cubicBezTo>
                      <a:pt x="4529" y="3904"/>
                      <a:pt x="5162" y="3844"/>
                      <a:pt x="5808" y="3717"/>
                    </a:cubicBezTo>
                    <a:cubicBezTo>
                      <a:pt x="8604" y="3127"/>
                      <a:pt x="10650" y="1483"/>
                      <a:pt x="1042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584588" y="6245650"/>
                <a:ext cx="156375" cy="263025"/>
              </a:xfrm>
              <a:custGeom>
                <a:avLst/>
                <a:gdLst/>
                <a:ahLst/>
                <a:cxnLst/>
                <a:rect l="l" t="t" r="r" b="b"/>
                <a:pathLst>
                  <a:path w="6255" h="10521" extrusionOk="0">
                    <a:moveTo>
                      <a:pt x="3579" y="0"/>
                    </a:moveTo>
                    <a:cubicBezTo>
                      <a:pt x="2114" y="0"/>
                      <a:pt x="693" y="2138"/>
                      <a:pt x="375" y="4925"/>
                    </a:cubicBezTo>
                    <a:cubicBezTo>
                      <a:pt x="0" y="7829"/>
                      <a:pt x="974" y="10321"/>
                      <a:pt x="2493" y="10509"/>
                    </a:cubicBezTo>
                    <a:cubicBezTo>
                      <a:pt x="2555" y="10517"/>
                      <a:pt x="2617" y="10520"/>
                      <a:pt x="2680" y="10520"/>
                    </a:cubicBezTo>
                    <a:cubicBezTo>
                      <a:pt x="4176" y="10520"/>
                      <a:pt x="5598" y="8383"/>
                      <a:pt x="5923" y="5595"/>
                    </a:cubicBezTo>
                    <a:cubicBezTo>
                      <a:pt x="6254" y="2692"/>
                      <a:pt x="5325" y="199"/>
                      <a:pt x="3761" y="12"/>
                    </a:cubicBezTo>
                    <a:cubicBezTo>
                      <a:pt x="3700" y="4"/>
                      <a:pt x="3640" y="0"/>
                      <a:pt x="35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585463" y="6245650"/>
                <a:ext cx="111700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4468" h="10510" extrusionOk="0">
                    <a:moveTo>
                      <a:pt x="3544" y="0"/>
                    </a:moveTo>
                    <a:cubicBezTo>
                      <a:pt x="2079" y="0"/>
                      <a:pt x="658" y="2138"/>
                      <a:pt x="340" y="4925"/>
                    </a:cubicBezTo>
                    <a:cubicBezTo>
                      <a:pt x="1" y="7793"/>
                      <a:pt x="894" y="10250"/>
                      <a:pt x="2386" y="10509"/>
                    </a:cubicBezTo>
                    <a:cubicBezTo>
                      <a:pt x="1305" y="9732"/>
                      <a:pt x="716" y="7606"/>
                      <a:pt x="1010" y="5184"/>
                    </a:cubicBezTo>
                    <a:cubicBezTo>
                      <a:pt x="1328" y="2392"/>
                      <a:pt x="2754" y="260"/>
                      <a:pt x="4221" y="260"/>
                    </a:cubicBezTo>
                    <a:cubicBezTo>
                      <a:pt x="4280" y="260"/>
                      <a:pt x="4338" y="264"/>
                      <a:pt x="4396" y="271"/>
                    </a:cubicBezTo>
                    <a:cubicBezTo>
                      <a:pt x="4432" y="271"/>
                      <a:pt x="4432" y="315"/>
                      <a:pt x="4468" y="315"/>
                    </a:cubicBezTo>
                    <a:cubicBezTo>
                      <a:pt x="4245" y="128"/>
                      <a:pt x="3986" y="47"/>
                      <a:pt x="3726" y="12"/>
                    </a:cubicBezTo>
                    <a:cubicBezTo>
                      <a:pt x="3665" y="4"/>
                      <a:pt x="3605" y="0"/>
                      <a:pt x="35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5889913" y="6135825"/>
                <a:ext cx="188975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152" extrusionOk="0">
                    <a:moveTo>
                      <a:pt x="1935" y="0"/>
                    </a:moveTo>
                    <a:cubicBezTo>
                      <a:pt x="1541" y="0"/>
                      <a:pt x="1195" y="112"/>
                      <a:pt x="929" y="348"/>
                    </a:cubicBezTo>
                    <a:cubicBezTo>
                      <a:pt x="0" y="1170"/>
                      <a:pt x="483" y="3288"/>
                      <a:pt x="2046" y="5075"/>
                    </a:cubicBezTo>
                    <a:cubicBezTo>
                      <a:pt x="3189" y="6380"/>
                      <a:pt x="4589" y="7152"/>
                      <a:pt x="5622" y="7152"/>
                    </a:cubicBezTo>
                    <a:cubicBezTo>
                      <a:pt x="6003" y="7152"/>
                      <a:pt x="6334" y="7047"/>
                      <a:pt x="6585" y="6826"/>
                    </a:cubicBezTo>
                    <a:cubicBezTo>
                      <a:pt x="7558" y="5968"/>
                      <a:pt x="7031" y="3886"/>
                      <a:pt x="5468" y="2064"/>
                    </a:cubicBezTo>
                    <a:cubicBezTo>
                      <a:pt x="4335" y="770"/>
                      <a:pt x="2969" y="0"/>
                      <a:pt x="19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914913" y="6136000"/>
                <a:ext cx="163975" cy="17695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7078" extrusionOk="0">
                    <a:moveTo>
                      <a:pt x="937" y="1"/>
                    </a:moveTo>
                    <a:cubicBezTo>
                      <a:pt x="569" y="1"/>
                      <a:pt x="248" y="99"/>
                      <a:pt x="1" y="306"/>
                    </a:cubicBezTo>
                    <a:cubicBezTo>
                      <a:pt x="134" y="273"/>
                      <a:pt x="276" y="256"/>
                      <a:pt x="426" y="256"/>
                    </a:cubicBezTo>
                    <a:cubicBezTo>
                      <a:pt x="1449" y="256"/>
                      <a:pt x="2812" y="1014"/>
                      <a:pt x="3950" y="2316"/>
                    </a:cubicBezTo>
                    <a:cubicBezTo>
                      <a:pt x="5513" y="4103"/>
                      <a:pt x="6031" y="6220"/>
                      <a:pt x="5066" y="7042"/>
                    </a:cubicBezTo>
                    <a:cubicBezTo>
                      <a:pt x="5066" y="7064"/>
                      <a:pt x="5052" y="7073"/>
                      <a:pt x="5042" y="7076"/>
                    </a:cubicBezTo>
                    <a:lnTo>
                      <a:pt x="5042" y="7076"/>
                    </a:lnTo>
                    <a:cubicBezTo>
                      <a:pt x="5260" y="7038"/>
                      <a:pt x="5444" y="6933"/>
                      <a:pt x="5585" y="6819"/>
                    </a:cubicBezTo>
                    <a:cubicBezTo>
                      <a:pt x="6558" y="5961"/>
                      <a:pt x="6031" y="3879"/>
                      <a:pt x="4468" y="2057"/>
                    </a:cubicBezTo>
                    <a:cubicBezTo>
                      <a:pt x="3349" y="767"/>
                      <a:pt x="1964" y="1"/>
                      <a:pt x="937" y="1"/>
                    </a:cubicBezTo>
                    <a:close/>
                    <a:moveTo>
                      <a:pt x="5042" y="7076"/>
                    </a:moveTo>
                    <a:cubicBezTo>
                      <a:pt x="5038" y="7077"/>
                      <a:pt x="5034" y="7077"/>
                      <a:pt x="5031" y="7078"/>
                    </a:cubicBezTo>
                    <a:cubicBezTo>
                      <a:pt x="5031" y="7078"/>
                      <a:pt x="5036" y="7078"/>
                      <a:pt x="5042" y="70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5444088" y="6123150"/>
                <a:ext cx="140525" cy="114075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4563" extrusionOk="0">
                    <a:moveTo>
                      <a:pt x="4199" y="1"/>
                    </a:moveTo>
                    <a:cubicBezTo>
                      <a:pt x="3505" y="1"/>
                      <a:pt x="2599" y="403"/>
                      <a:pt x="1787" y="1115"/>
                    </a:cubicBezTo>
                    <a:cubicBezTo>
                      <a:pt x="563" y="2196"/>
                      <a:pt x="1" y="3571"/>
                      <a:pt x="599" y="4241"/>
                    </a:cubicBezTo>
                    <a:cubicBezTo>
                      <a:pt x="788" y="4458"/>
                      <a:pt x="1083" y="4562"/>
                      <a:pt x="1438" y="4562"/>
                    </a:cubicBezTo>
                    <a:cubicBezTo>
                      <a:pt x="2121" y="4562"/>
                      <a:pt x="3028" y="4176"/>
                      <a:pt x="3833" y="3464"/>
                    </a:cubicBezTo>
                    <a:cubicBezTo>
                      <a:pt x="5066" y="2383"/>
                      <a:pt x="5620" y="972"/>
                      <a:pt x="5066" y="337"/>
                    </a:cubicBezTo>
                    <a:cubicBezTo>
                      <a:pt x="4862" y="109"/>
                      <a:pt x="4559" y="1"/>
                      <a:pt x="41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444988" y="6123150"/>
                <a:ext cx="130450" cy="105150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4206" extrusionOk="0">
                    <a:moveTo>
                      <a:pt x="4163" y="1"/>
                    </a:moveTo>
                    <a:cubicBezTo>
                      <a:pt x="3469" y="1"/>
                      <a:pt x="2563" y="403"/>
                      <a:pt x="1751" y="1115"/>
                    </a:cubicBezTo>
                    <a:cubicBezTo>
                      <a:pt x="527" y="2160"/>
                      <a:pt x="0" y="3536"/>
                      <a:pt x="527" y="4206"/>
                    </a:cubicBezTo>
                    <a:cubicBezTo>
                      <a:pt x="376" y="3464"/>
                      <a:pt x="894" y="2347"/>
                      <a:pt x="1939" y="1454"/>
                    </a:cubicBezTo>
                    <a:cubicBezTo>
                      <a:pt x="2737" y="749"/>
                      <a:pt x="3634" y="360"/>
                      <a:pt x="4315" y="360"/>
                    </a:cubicBezTo>
                    <a:cubicBezTo>
                      <a:pt x="4678" y="360"/>
                      <a:pt x="4980" y="470"/>
                      <a:pt x="5173" y="704"/>
                    </a:cubicBezTo>
                    <a:lnTo>
                      <a:pt x="5218" y="748"/>
                    </a:lnTo>
                    <a:cubicBezTo>
                      <a:pt x="5173" y="596"/>
                      <a:pt x="5102" y="444"/>
                      <a:pt x="5030" y="337"/>
                    </a:cubicBezTo>
                    <a:cubicBezTo>
                      <a:pt x="4826" y="109"/>
                      <a:pt x="4523" y="1"/>
                      <a:pt x="41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623663" y="6086925"/>
                <a:ext cx="60550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294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47" y="142"/>
                      <a:pt x="1" y="518"/>
                      <a:pt x="36" y="857"/>
                    </a:cubicBezTo>
                    <a:cubicBezTo>
                      <a:pt x="101" y="1121"/>
                      <a:pt x="466" y="1294"/>
                      <a:pt x="934" y="1294"/>
                    </a:cubicBezTo>
                    <a:cubicBezTo>
                      <a:pt x="1052" y="1294"/>
                      <a:pt x="1177" y="1283"/>
                      <a:pt x="1305" y="1259"/>
                    </a:cubicBezTo>
                    <a:cubicBezTo>
                      <a:pt x="1975" y="1152"/>
                      <a:pt x="2422" y="777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5623663" y="6086925"/>
                <a:ext cx="5967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813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83" y="142"/>
                      <a:pt x="1" y="482"/>
                      <a:pt x="36" y="812"/>
                    </a:cubicBezTo>
                    <a:cubicBezTo>
                      <a:pt x="153" y="553"/>
                      <a:pt x="563" y="294"/>
                      <a:pt x="1082" y="187"/>
                    </a:cubicBezTo>
                    <a:cubicBezTo>
                      <a:pt x="1210" y="164"/>
                      <a:pt x="1336" y="153"/>
                      <a:pt x="1457" y="153"/>
                    </a:cubicBezTo>
                    <a:cubicBezTo>
                      <a:pt x="1935" y="153"/>
                      <a:pt x="2322" y="325"/>
                      <a:pt x="2350" y="589"/>
                    </a:cubicBezTo>
                    <a:cubicBezTo>
                      <a:pt x="2386" y="553"/>
                      <a:pt x="2386" y="482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5341788" y="6627825"/>
                <a:ext cx="242825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8429" extrusionOk="0">
                    <a:moveTo>
                      <a:pt x="2455" y="0"/>
                    </a:moveTo>
                    <a:cubicBezTo>
                      <a:pt x="1892" y="0"/>
                      <a:pt x="1415" y="164"/>
                      <a:pt x="1082" y="511"/>
                    </a:cubicBezTo>
                    <a:cubicBezTo>
                      <a:pt x="1" y="1628"/>
                      <a:pt x="814" y="4156"/>
                      <a:pt x="2904" y="6202"/>
                    </a:cubicBezTo>
                    <a:cubicBezTo>
                      <a:pt x="4340" y="7619"/>
                      <a:pt x="6009" y="8428"/>
                      <a:pt x="7258" y="8428"/>
                    </a:cubicBezTo>
                    <a:cubicBezTo>
                      <a:pt x="7821" y="8428"/>
                      <a:pt x="8298" y="8264"/>
                      <a:pt x="8631" y="7917"/>
                    </a:cubicBezTo>
                    <a:cubicBezTo>
                      <a:pt x="9712" y="6801"/>
                      <a:pt x="8899" y="4272"/>
                      <a:pt x="6809" y="2226"/>
                    </a:cubicBezTo>
                    <a:cubicBezTo>
                      <a:pt x="5373" y="810"/>
                      <a:pt x="3704" y="0"/>
                      <a:pt x="24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5341788" y="6630325"/>
                <a:ext cx="214000" cy="207900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8316" extrusionOk="0">
                    <a:moveTo>
                      <a:pt x="1752" y="0"/>
                    </a:moveTo>
                    <a:cubicBezTo>
                      <a:pt x="1484" y="72"/>
                      <a:pt x="1260" y="223"/>
                      <a:pt x="1082" y="411"/>
                    </a:cubicBezTo>
                    <a:cubicBezTo>
                      <a:pt x="1" y="1528"/>
                      <a:pt x="814" y="4056"/>
                      <a:pt x="2904" y="6102"/>
                    </a:cubicBezTo>
                    <a:cubicBezTo>
                      <a:pt x="4336" y="7509"/>
                      <a:pt x="6003" y="8316"/>
                      <a:pt x="7246" y="8316"/>
                    </a:cubicBezTo>
                    <a:cubicBezTo>
                      <a:pt x="7780" y="8316"/>
                      <a:pt x="8235" y="8167"/>
                      <a:pt x="8560" y="7853"/>
                    </a:cubicBezTo>
                    <a:lnTo>
                      <a:pt x="8560" y="7853"/>
                    </a:lnTo>
                    <a:cubicBezTo>
                      <a:pt x="8342" y="7924"/>
                      <a:pt x="8102" y="7958"/>
                      <a:pt x="7845" y="7958"/>
                    </a:cubicBezTo>
                    <a:cubicBezTo>
                      <a:pt x="6600" y="7958"/>
                      <a:pt x="4953" y="7156"/>
                      <a:pt x="3539" y="5772"/>
                    </a:cubicBezTo>
                    <a:cubicBezTo>
                      <a:pt x="1412" y="3726"/>
                      <a:pt x="635" y="1153"/>
                      <a:pt x="1707" y="36"/>
                    </a:cubicBezTo>
                    <a:cubicBezTo>
                      <a:pt x="1707" y="36"/>
                      <a:pt x="1752" y="36"/>
                      <a:pt x="17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5382663" y="6343650"/>
                <a:ext cx="124650" cy="182775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7311" extrusionOk="0">
                    <a:moveTo>
                      <a:pt x="3248" y="1"/>
                    </a:moveTo>
                    <a:cubicBezTo>
                      <a:pt x="2262" y="1"/>
                      <a:pt x="1135" y="1301"/>
                      <a:pt x="599" y="3096"/>
                    </a:cubicBezTo>
                    <a:cubicBezTo>
                      <a:pt x="1" y="5106"/>
                      <a:pt x="412" y="6964"/>
                      <a:pt x="1457" y="7259"/>
                    </a:cubicBezTo>
                    <a:cubicBezTo>
                      <a:pt x="1563" y="7294"/>
                      <a:pt x="1672" y="7311"/>
                      <a:pt x="1783" y="7311"/>
                    </a:cubicBezTo>
                    <a:cubicBezTo>
                      <a:pt x="2760" y="7311"/>
                      <a:pt x="3895" y="6017"/>
                      <a:pt x="4432" y="4213"/>
                    </a:cubicBezTo>
                    <a:cubicBezTo>
                      <a:pt x="4986" y="2238"/>
                      <a:pt x="4620" y="371"/>
                      <a:pt x="3539" y="40"/>
                    </a:cubicBezTo>
                    <a:cubicBezTo>
                      <a:pt x="3444" y="14"/>
                      <a:pt x="3346" y="1"/>
                      <a:pt x="3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383563" y="6343650"/>
                <a:ext cx="99650" cy="1815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7260" extrusionOk="0">
                    <a:moveTo>
                      <a:pt x="3212" y="1"/>
                    </a:moveTo>
                    <a:cubicBezTo>
                      <a:pt x="2226" y="1"/>
                      <a:pt x="1099" y="1301"/>
                      <a:pt x="563" y="3096"/>
                    </a:cubicBezTo>
                    <a:cubicBezTo>
                      <a:pt x="0" y="5061"/>
                      <a:pt x="376" y="6893"/>
                      <a:pt x="1376" y="7259"/>
                    </a:cubicBezTo>
                    <a:cubicBezTo>
                      <a:pt x="706" y="6589"/>
                      <a:pt x="528" y="5026"/>
                      <a:pt x="1010" y="3391"/>
                    </a:cubicBezTo>
                    <a:cubicBezTo>
                      <a:pt x="1508" y="1582"/>
                      <a:pt x="2644" y="286"/>
                      <a:pt x="3628" y="286"/>
                    </a:cubicBezTo>
                    <a:cubicBezTo>
                      <a:pt x="3737" y="286"/>
                      <a:pt x="3845" y="302"/>
                      <a:pt x="3949" y="335"/>
                    </a:cubicBezTo>
                    <a:lnTo>
                      <a:pt x="3985" y="335"/>
                    </a:lnTo>
                    <a:cubicBezTo>
                      <a:pt x="3878" y="192"/>
                      <a:pt x="3690" y="112"/>
                      <a:pt x="3503" y="40"/>
                    </a:cubicBezTo>
                    <a:cubicBezTo>
                      <a:pt x="3408" y="14"/>
                      <a:pt x="3310" y="1"/>
                      <a:pt x="32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6088013" y="6496025"/>
                <a:ext cx="55875" cy="8800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520" extrusionOk="0">
                    <a:moveTo>
                      <a:pt x="886" y="1"/>
                    </a:moveTo>
                    <a:cubicBezTo>
                      <a:pt x="853" y="1"/>
                      <a:pt x="819" y="4"/>
                      <a:pt x="787" y="12"/>
                    </a:cubicBezTo>
                    <a:cubicBezTo>
                      <a:pt x="269" y="128"/>
                      <a:pt x="1" y="977"/>
                      <a:pt x="224" y="1950"/>
                    </a:cubicBezTo>
                    <a:cubicBezTo>
                      <a:pt x="403" y="2868"/>
                      <a:pt x="920" y="3519"/>
                      <a:pt x="1416" y="3519"/>
                    </a:cubicBezTo>
                    <a:cubicBezTo>
                      <a:pt x="1442" y="3519"/>
                      <a:pt x="1467" y="3517"/>
                      <a:pt x="1493" y="3514"/>
                    </a:cubicBezTo>
                    <a:cubicBezTo>
                      <a:pt x="2011" y="3398"/>
                      <a:pt x="2234" y="2540"/>
                      <a:pt x="2056" y="1575"/>
                    </a:cubicBezTo>
                    <a:cubicBezTo>
                      <a:pt x="1881" y="675"/>
                      <a:pt x="1348" y="1"/>
                      <a:pt x="8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107663" y="6496175"/>
                <a:ext cx="36225" cy="877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508" extrusionOk="0">
                    <a:moveTo>
                      <a:pt x="77" y="0"/>
                    </a:moveTo>
                    <a:cubicBezTo>
                      <a:pt x="52" y="0"/>
                      <a:pt x="26" y="2"/>
                      <a:pt x="1" y="6"/>
                    </a:cubicBezTo>
                    <a:cubicBezTo>
                      <a:pt x="448" y="158"/>
                      <a:pt x="859" y="747"/>
                      <a:pt x="1046" y="1533"/>
                    </a:cubicBezTo>
                    <a:cubicBezTo>
                      <a:pt x="1225" y="2498"/>
                      <a:pt x="966" y="3356"/>
                      <a:pt x="483" y="3472"/>
                    </a:cubicBezTo>
                    <a:lnTo>
                      <a:pt x="448" y="3472"/>
                    </a:lnTo>
                    <a:cubicBezTo>
                      <a:pt x="519" y="3508"/>
                      <a:pt x="635" y="3508"/>
                      <a:pt x="707" y="3508"/>
                    </a:cubicBezTo>
                    <a:cubicBezTo>
                      <a:pt x="1225" y="3392"/>
                      <a:pt x="1448" y="2534"/>
                      <a:pt x="1270" y="1569"/>
                    </a:cubicBezTo>
                    <a:cubicBezTo>
                      <a:pt x="1091" y="651"/>
                      <a:pt x="573" y="0"/>
                      <a:pt x="7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5853488" y="6371250"/>
                <a:ext cx="106125" cy="10875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4350" extrusionOk="0">
                    <a:moveTo>
                      <a:pt x="1647" y="0"/>
                    </a:moveTo>
                    <a:cubicBezTo>
                      <a:pt x="1571" y="0"/>
                      <a:pt x="1496" y="6"/>
                      <a:pt x="1421" y="17"/>
                    </a:cubicBezTo>
                    <a:cubicBezTo>
                      <a:pt x="448" y="125"/>
                      <a:pt x="1" y="1206"/>
                      <a:pt x="376" y="2394"/>
                    </a:cubicBezTo>
                    <a:cubicBezTo>
                      <a:pt x="723" y="3502"/>
                      <a:pt x="1675" y="4349"/>
                      <a:pt x="2580" y="4349"/>
                    </a:cubicBezTo>
                    <a:cubicBezTo>
                      <a:pt x="2653" y="4349"/>
                      <a:pt x="2725" y="4344"/>
                      <a:pt x="2797" y="4333"/>
                    </a:cubicBezTo>
                    <a:cubicBezTo>
                      <a:pt x="3762" y="4225"/>
                      <a:pt x="4245" y="3144"/>
                      <a:pt x="3878" y="1947"/>
                    </a:cubicBezTo>
                    <a:cubicBezTo>
                      <a:pt x="3532" y="818"/>
                      <a:pt x="2554" y="0"/>
                      <a:pt x="16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90788" y="6370650"/>
                <a:ext cx="6882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4384" extrusionOk="0">
                    <a:moveTo>
                      <a:pt x="123" y="0"/>
                    </a:moveTo>
                    <a:cubicBezTo>
                      <a:pt x="82" y="0"/>
                      <a:pt x="41" y="2"/>
                      <a:pt x="1" y="6"/>
                    </a:cubicBezTo>
                    <a:cubicBezTo>
                      <a:pt x="823" y="184"/>
                      <a:pt x="1600" y="935"/>
                      <a:pt x="1940" y="1935"/>
                    </a:cubicBezTo>
                    <a:cubicBezTo>
                      <a:pt x="2306" y="3133"/>
                      <a:pt x="1823" y="4205"/>
                      <a:pt x="859" y="4357"/>
                    </a:cubicBezTo>
                    <a:lnTo>
                      <a:pt x="823" y="4357"/>
                    </a:lnTo>
                    <a:cubicBezTo>
                      <a:pt x="894" y="4374"/>
                      <a:pt x="977" y="4383"/>
                      <a:pt x="1061" y="4383"/>
                    </a:cubicBezTo>
                    <a:cubicBezTo>
                      <a:pt x="1144" y="4383"/>
                      <a:pt x="1229" y="4374"/>
                      <a:pt x="1305" y="4357"/>
                    </a:cubicBezTo>
                    <a:cubicBezTo>
                      <a:pt x="2270" y="4249"/>
                      <a:pt x="2753" y="3168"/>
                      <a:pt x="2386" y="1971"/>
                    </a:cubicBezTo>
                    <a:cubicBezTo>
                      <a:pt x="2027" y="835"/>
                      <a:pt x="1023" y="0"/>
                      <a:pt x="1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6081538" y="6303450"/>
                <a:ext cx="55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485" extrusionOk="0">
                    <a:moveTo>
                      <a:pt x="893" y="1"/>
                    </a:moveTo>
                    <a:cubicBezTo>
                      <a:pt x="857" y="1"/>
                      <a:pt x="822" y="5"/>
                      <a:pt x="787" y="13"/>
                    </a:cubicBezTo>
                    <a:cubicBezTo>
                      <a:pt x="260" y="121"/>
                      <a:pt x="1" y="978"/>
                      <a:pt x="224" y="1943"/>
                    </a:cubicBezTo>
                    <a:cubicBezTo>
                      <a:pt x="397" y="2843"/>
                      <a:pt x="891" y="3484"/>
                      <a:pt x="1375" y="3484"/>
                    </a:cubicBezTo>
                    <a:cubicBezTo>
                      <a:pt x="1414" y="3484"/>
                      <a:pt x="1453" y="3480"/>
                      <a:pt x="1493" y="3471"/>
                    </a:cubicBezTo>
                    <a:cubicBezTo>
                      <a:pt x="2011" y="3399"/>
                      <a:pt x="2234" y="2506"/>
                      <a:pt x="2047" y="1577"/>
                    </a:cubicBezTo>
                    <a:cubicBezTo>
                      <a:pt x="1881" y="674"/>
                      <a:pt x="1354" y="1"/>
                      <a:pt x="8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101188" y="6303600"/>
                <a:ext cx="36225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492" extrusionOk="0">
                    <a:moveTo>
                      <a:pt x="86" y="1"/>
                    </a:moveTo>
                    <a:cubicBezTo>
                      <a:pt x="57" y="1"/>
                      <a:pt x="29" y="3"/>
                      <a:pt x="1" y="7"/>
                    </a:cubicBezTo>
                    <a:cubicBezTo>
                      <a:pt x="448" y="115"/>
                      <a:pt x="859" y="749"/>
                      <a:pt x="1001" y="1526"/>
                    </a:cubicBezTo>
                    <a:cubicBezTo>
                      <a:pt x="1225" y="2500"/>
                      <a:pt x="966" y="3358"/>
                      <a:pt x="448" y="3465"/>
                    </a:cubicBezTo>
                    <a:cubicBezTo>
                      <a:pt x="483" y="3483"/>
                      <a:pt x="530" y="3492"/>
                      <a:pt x="577" y="3492"/>
                    </a:cubicBezTo>
                    <a:cubicBezTo>
                      <a:pt x="624" y="3492"/>
                      <a:pt x="671" y="3483"/>
                      <a:pt x="707" y="3465"/>
                    </a:cubicBezTo>
                    <a:cubicBezTo>
                      <a:pt x="1225" y="3393"/>
                      <a:pt x="1448" y="2500"/>
                      <a:pt x="1261" y="1571"/>
                    </a:cubicBezTo>
                    <a:cubicBezTo>
                      <a:pt x="1092" y="650"/>
                      <a:pt x="579" y="1"/>
                      <a:pt x="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5894588" y="6774000"/>
                <a:ext cx="91150" cy="570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2283" extrusionOk="0">
                    <a:moveTo>
                      <a:pt x="2593" y="1"/>
                    </a:moveTo>
                    <a:cubicBezTo>
                      <a:pt x="2249" y="1"/>
                      <a:pt x="1841" y="95"/>
                      <a:pt x="1448" y="284"/>
                    </a:cubicBezTo>
                    <a:cubicBezTo>
                      <a:pt x="555" y="730"/>
                      <a:pt x="1" y="1436"/>
                      <a:pt x="224" y="1919"/>
                    </a:cubicBezTo>
                    <a:cubicBezTo>
                      <a:pt x="344" y="2158"/>
                      <a:pt x="656" y="2282"/>
                      <a:pt x="1058" y="2282"/>
                    </a:cubicBezTo>
                    <a:cubicBezTo>
                      <a:pt x="1406" y="2282"/>
                      <a:pt x="1820" y="2190"/>
                      <a:pt x="2234" y="1999"/>
                    </a:cubicBezTo>
                    <a:cubicBezTo>
                      <a:pt x="3128" y="1588"/>
                      <a:pt x="3646" y="847"/>
                      <a:pt x="3423" y="400"/>
                    </a:cubicBezTo>
                    <a:cubicBezTo>
                      <a:pt x="3321" y="133"/>
                      <a:pt x="3001" y="1"/>
                      <a:pt x="25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5899288" y="6783975"/>
                <a:ext cx="86450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884" extrusionOk="0">
                    <a:moveTo>
                      <a:pt x="3270" y="1"/>
                    </a:moveTo>
                    <a:cubicBezTo>
                      <a:pt x="3235" y="448"/>
                      <a:pt x="2752" y="1001"/>
                      <a:pt x="2011" y="1377"/>
                    </a:cubicBezTo>
                    <a:cubicBezTo>
                      <a:pt x="1604" y="1564"/>
                      <a:pt x="1197" y="1656"/>
                      <a:pt x="854" y="1656"/>
                    </a:cubicBezTo>
                    <a:cubicBezTo>
                      <a:pt x="443" y="1656"/>
                      <a:pt x="122" y="1523"/>
                      <a:pt x="0" y="1261"/>
                    </a:cubicBezTo>
                    <a:lnTo>
                      <a:pt x="0" y="1261"/>
                    </a:lnTo>
                    <a:cubicBezTo>
                      <a:pt x="0" y="1341"/>
                      <a:pt x="0" y="1412"/>
                      <a:pt x="36" y="1520"/>
                    </a:cubicBezTo>
                    <a:cubicBezTo>
                      <a:pt x="156" y="1759"/>
                      <a:pt x="468" y="1883"/>
                      <a:pt x="870" y="1883"/>
                    </a:cubicBezTo>
                    <a:cubicBezTo>
                      <a:pt x="1218" y="1883"/>
                      <a:pt x="1632" y="1791"/>
                      <a:pt x="2046" y="1600"/>
                    </a:cubicBezTo>
                    <a:cubicBezTo>
                      <a:pt x="2940" y="1189"/>
                      <a:pt x="3458" y="483"/>
                      <a:pt x="32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5334188" y="6439225"/>
                <a:ext cx="57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3485" extrusionOk="0">
                    <a:moveTo>
                      <a:pt x="833" y="1"/>
                    </a:moveTo>
                    <a:cubicBezTo>
                      <a:pt x="793" y="1"/>
                      <a:pt x="754" y="5"/>
                      <a:pt x="716" y="14"/>
                    </a:cubicBezTo>
                    <a:cubicBezTo>
                      <a:pt x="189" y="166"/>
                      <a:pt x="1" y="1060"/>
                      <a:pt x="269" y="1989"/>
                    </a:cubicBezTo>
                    <a:cubicBezTo>
                      <a:pt x="508" y="2848"/>
                      <a:pt x="1030" y="3485"/>
                      <a:pt x="1524" y="3485"/>
                    </a:cubicBezTo>
                    <a:cubicBezTo>
                      <a:pt x="1565" y="3485"/>
                      <a:pt x="1605" y="3481"/>
                      <a:pt x="1645" y="3472"/>
                    </a:cubicBezTo>
                    <a:cubicBezTo>
                      <a:pt x="2127" y="3329"/>
                      <a:pt x="2315" y="2436"/>
                      <a:pt x="2056" y="1506"/>
                    </a:cubicBezTo>
                    <a:cubicBezTo>
                      <a:pt x="1850" y="610"/>
                      <a:pt x="1296" y="1"/>
                      <a:pt x="8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5334188" y="6439575"/>
                <a:ext cx="402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471" extrusionOk="0">
                    <a:moveTo>
                      <a:pt x="716" y="0"/>
                    </a:moveTo>
                    <a:cubicBezTo>
                      <a:pt x="189" y="152"/>
                      <a:pt x="1" y="1046"/>
                      <a:pt x="269" y="1975"/>
                    </a:cubicBezTo>
                    <a:cubicBezTo>
                      <a:pt x="508" y="2834"/>
                      <a:pt x="1030" y="3471"/>
                      <a:pt x="1496" y="3471"/>
                    </a:cubicBezTo>
                    <a:cubicBezTo>
                      <a:pt x="1534" y="3471"/>
                      <a:pt x="1572" y="3467"/>
                      <a:pt x="1609" y="3458"/>
                    </a:cubicBezTo>
                    <a:cubicBezTo>
                      <a:pt x="1162" y="3351"/>
                      <a:pt x="716" y="2752"/>
                      <a:pt x="492" y="1975"/>
                    </a:cubicBezTo>
                    <a:cubicBezTo>
                      <a:pt x="224" y="1046"/>
                      <a:pt x="448" y="152"/>
                      <a:pt x="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5620988" y="6786525"/>
                <a:ext cx="623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376" extrusionOk="0">
                    <a:moveTo>
                      <a:pt x="850" y="0"/>
                    </a:moveTo>
                    <a:cubicBezTo>
                      <a:pt x="435" y="0"/>
                      <a:pt x="122" y="142"/>
                      <a:pt x="72" y="381"/>
                    </a:cubicBezTo>
                    <a:cubicBezTo>
                      <a:pt x="0" y="712"/>
                      <a:pt x="447" y="1123"/>
                      <a:pt x="1081" y="1310"/>
                    </a:cubicBezTo>
                    <a:cubicBezTo>
                      <a:pt x="1272" y="1354"/>
                      <a:pt x="1456" y="1375"/>
                      <a:pt x="1624" y="1375"/>
                    </a:cubicBezTo>
                    <a:cubicBezTo>
                      <a:pt x="2046" y="1375"/>
                      <a:pt x="2364" y="1239"/>
                      <a:pt x="2422" y="971"/>
                    </a:cubicBezTo>
                    <a:cubicBezTo>
                      <a:pt x="2493" y="640"/>
                      <a:pt x="2046" y="229"/>
                      <a:pt x="1412" y="77"/>
                    </a:cubicBezTo>
                    <a:cubicBezTo>
                      <a:pt x="1215" y="25"/>
                      <a:pt x="1023" y="0"/>
                      <a:pt x="8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5620988" y="6792250"/>
                <a:ext cx="605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148" extrusionOk="0">
                    <a:moveTo>
                      <a:pt x="143" y="0"/>
                    </a:moveTo>
                    <a:lnTo>
                      <a:pt x="143" y="0"/>
                    </a:lnTo>
                    <a:cubicBezTo>
                      <a:pt x="108" y="36"/>
                      <a:pt x="72" y="117"/>
                      <a:pt x="72" y="152"/>
                    </a:cubicBezTo>
                    <a:cubicBezTo>
                      <a:pt x="0" y="483"/>
                      <a:pt x="447" y="894"/>
                      <a:pt x="1081" y="1081"/>
                    </a:cubicBezTo>
                    <a:cubicBezTo>
                      <a:pt x="1264" y="1126"/>
                      <a:pt x="1444" y="1147"/>
                      <a:pt x="1611" y="1147"/>
                    </a:cubicBezTo>
                    <a:cubicBezTo>
                      <a:pt x="2015" y="1147"/>
                      <a:pt x="2339" y="1021"/>
                      <a:pt x="2422" y="787"/>
                    </a:cubicBezTo>
                    <a:lnTo>
                      <a:pt x="2422" y="787"/>
                    </a:lnTo>
                    <a:cubicBezTo>
                      <a:pt x="2279" y="929"/>
                      <a:pt x="2027" y="1010"/>
                      <a:pt x="1718" y="1010"/>
                    </a:cubicBezTo>
                    <a:cubicBezTo>
                      <a:pt x="1545" y="1010"/>
                      <a:pt x="1353" y="984"/>
                      <a:pt x="1153" y="930"/>
                    </a:cubicBezTo>
                    <a:cubicBezTo>
                      <a:pt x="519" y="787"/>
                      <a:pt x="72" y="376"/>
                      <a:pt x="14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5633938" y="6834950"/>
                <a:ext cx="129350" cy="6815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2726" extrusionOk="0">
                    <a:moveTo>
                      <a:pt x="2354" y="0"/>
                    </a:moveTo>
                    <a:cubicBezTo>
                      <a:pt x="1053" y="0"/>
                      <a:pt x="34" y="571"/>
                      <a:pt x="1" y="1267"/>
                    </a:cubicBezTo>
                    <a:cubicBezTo>
                      <a:pt x="1" y="2018"/>
                      <a:pt x="1117" y="2652"/>
                      <a:pt x="2529" y="2724"/>
                    </a:cubicBezTo>
                    <a:cubicBezTo>
                      <a:pt x="2569" y="2725"/>
                      <a:pt x="2610" y="2725"/>
                      <a:pt x="2650" y="2725"/>
                    </a:cubicBezTo>
                    <a:cubicBezTo>
                      <a:pt x="4016" y="2725"/>
                      <a:pt x="5138" y="2140"/>
                      <a:pt x="5138" y="1419"/>
                    </a:cubicBezTo>
                    <a:cubicBezTo>
                      <a:pt x="5173" y="678"/>
                      <a:pt x="4021" y="43"/>
                      <a:pt x="2609" y="8"/>
                    </a:cubicBezTo>
                    <a:cubicBezTo>
                      <a:pt x="2523" y="3"/>
                      <a:pt x="2438" y="0"/>
                      <a:pt x="235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5633938" y="6857475"/>
                <a:ext cx="12845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1825" extrusionOk="0">
                    <a:moveTo>
                      <a:pt x="117" y="0"/>
                    </a:moveTo>
                    <a:cubicBezTo>
                      <a:pt x="36" y="107"/>
                      <a:pt x="1" y="259"/>
                      <a:pt x="1" y="366"/>
                    </a:cubicBezTo>
                    <a:cubicBezTo>
                      <a:pt x="1" y="1117"/>
                      <a:pt x="1117" y="1751"/>
                      <a:pt x="2529" y="1823"/>
                    </a:cubicBezTo>
                    <a:cubicBezTo>
                      <a:pt x="2572" y="1824"/>
                      <a:pt x="2616" y="1824"/>
                      <a:pt x="2659" y="1824"/>
                    </a:cubicBezTo>
                    <a:cubicBezTo>
                      <a:pt x="4019" y="1824"/>
                      <a:pt x="5103" y="1282"/>
                      <a:pt x="5138" y="554"/>
                    </a:cubicBezTo>
                    <a:lnTo>
                      <a:pt x="5138" y="554"/>
                    </a:lnTo>
                    <a:cubicBezTo>
                      <a:pt x="4843" y="1117"/>
                      <a:pt x="3833" y="1483"/>
                      <a:pt x="2645" y="1483"/>
                    </a:cubicBezTo>
                    <a:cubicBezTo>
                      <a:pt x="1234" y="1447"/>
                      <a:pt x="72" y="777"/>
                      <a:pt x="117" y="36"/>
                    </a:cubicBezTo>
                    <a:lnTo>
                      <a:pt x="1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4" name="Google Shape;64;p2"/>
          <p:cNvSpPr/>
          <p:nvPr/>
        </p:nvSpPr>
        <p:spPr>
          <a:xfrm>
            <a:off x="4457931" y="3880776"/>
            <a:ext cx="558156" cy="764002"/>
          </a:xfrm>
          <a:custGeom>
            <a:avLst/>
            <a:gdLst/>
            <a:ahLst/>
            <a:cxnLst/>
            <a:rect l="l" t="t" r="r" b="b"/>
            <a:pathLst>
              <a:path w="15293" h="20933" extrusionOk="0">
                <a:moveTo>
                  <a:pt x="14543" y="0"/>
                </a:moveTo>
                <a:cubicBezTo>
                  <a:pt x="10391" y="1934"/>
                  <a:pt x="6874" y="4940"/>
                  <a:pt x="4305" y="8570"/>
                </a:cubicBezTo>
                <a:cubicBezTo>
                  <a:pt x="3044" y="10391"/>
                  <a:pt x="2020" y="12362"/>
                  <a:pt x="1271" y="14458"/>
                </a:cubicBezTo>
                <a:cubicBezTo>
                  <a:pt x="512" y="16553"/>
                  <a:pt x="86" y="18724"/>
                  <a:pt x="1" y="20895"/>
                </a:cubicBezTo>
                <a:lnTo>
                  <a:pt x="162" y="20932"/>
                </a:lnTo>
                <a:cubicBezTo>
                  <a:pt x="399" y="18762"/>
                  <a:pt x="987" y="16666"/>
                  <a:pt x="1821" y="14695"/>
                </a:cubicBezTo>
                <a:cubicBezTo>
                  <a:pt x="2693" y="12723"/>
                  <a:pt x="3831" y="10865"/>
                  <a:pt x="5177" y="9206"/>
                </a:cubicBezTo>
                <a:cubicBezTo>
                  <a:pt x="7860" y="5888"/>
                  <a:pt x="11377" y="3318"/>
                  <a:pt x="15292" y="1821"/>
                </a:cubicBezTo>
                <a:lnTo>
                  <a:pt x="14543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  <a:effectLst>
            <a:outerShdw blurRad="285750" dist="9525" dir="912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4958236" y="3814059"/>
            <a:ext cx="269571" cy="205992"/>
          </a:xfrm>
          <a:custGeom>
            <a:avLst/>
            <a:gdLst/>
            <a:ahLst/>
            <a:cxnLst/>
            <a:rect l="l" t="t" r="r" b="b"/>
            <a:pathLst>
              <a:path w="7386" h="5644" extrusionOk="0">
                <a:moveTo>
                  <a:pt x="3904" y="1825"/>
                </a:moveTo>
                <a:cubicBezTo>
                  <a:pt x="4271" y="1825"/>
                  <a:pt x="4583" y="2090"/>
                  <a:pt x="4627" y="2464"/>
                </a:cubicBezTo>
                <a:cubicBezTo>
                  <a:pt x="4665" y="2852"/>
                  <a:pt x="4390" y="3213"/>
                  <a:pt x="3992" y="3250"/>
                </a:cubicBezTo>
                <a:cubicBezTo>
                  <a:pt x="3965" y="3253"/>
                  <a:pt x="3939" y="3254"/>
                  <a:pt x="3913" y="3254"/>
                </a:cubicBezTo>
                <a:cubicBezTo>
                  <a:pt x="3518" y="3254"/>
                  <a:pt x="3241" y="2989"/>
                  <a:pt x="3205" y="2615"/>
                </a:cubicBezTo>
                <a:cubicBezTo>
                  <a:pt x="3158" y="2227"/>
                  <a:pt x="3442" y="1866"/>
                  <a:pt x="3831" y="1828"/>
                </a:cubicBezTo>
                <a:cubicBezTo>
                  <a:pt x="3855" y="1826"/>
                  <a:pt x="3880" y="1825"/>
                  <a:pt x="3904" y="1825"/>
                </a:cubicBezTo>
                <a:close/>
                <a:moveTo>
                  <a:pt x="1062" y="0"/>
                </a:moveTo>
                <a:cubicBezTo>
                  <a:pt x="701" y="0"/>
                  <a:pt x="338" y="93"/>
                  <a:pt x="1" y="293"/>
                </a:cubicBezTo>
                <a:cubicBezTo>
                  <a:pt x="475" y="444"/>
                  <a:pt x="911" y="767"/>
                  <a:pt x="1224" y="1193"/>
                </a:cubicBezTo>
                <a:cubicBezTo>
                  <a:pt x="1025" y="1279"/>
                  <a:pt x="835" y="1354"/>
                  <a:pt x="674" y="1430"/>
                </a:cubicBezTo>
                <a:cubicBezTo>
                  <a:pt x="598" y="1478"/>
                  <a:pt x="551" y="1554"/>
                  <a:pt x="551" y="1629"/>
                </a:cubicBezTo>
                <a:lnTo>
                  <a:pt x="835" y="4161"/>
                </a:lnTo>
                <a:cubicBezTo>
                  <a:pt x="835" y="4198"/>
                  <a:pt x="873" y="4274"/>
                  <a:pt x="949" y="4274"/>
                </a:cubicBezTo>
                <a:cubicBezTo>
                  <a:pt x="1148" y="4322"/>
                  <a:pt x="1347" y="4360"/>
                  <a:pt x="1546" y="4360"/>
                </a:cubicBezTo>
                <a:cubicBezTo>
                  <a:pt x="1309" y="4872"/>
                  <a:pt x="949" y="5270"/>
                  <a:pt x="513" y="5545"/>
                </a:cubicBezTo>
                <a:cubicBezTo>
                  <a:pt x="740" y="5611"/>
                  <a:pt x="968" y="5644"/>
                  <a:pt x="1190" y="5644"/>
                </a:cubicBezTo>
                <a:cubicBezTo>
                  <a:pt x="2013" y="5644"/>
                  <a:pt x="2765" y="5196"/>
                  <a:pt x="3205" y="4360"/>
                </a:cubicBezTo>
                <a:cubicBezTo>
                  <a:pt x="4779" y="4198"/>
                  <a:pt x="6324" y="3487"/>
                  <a:pt x="7348" y="2302"/>
                </a:cubicBezTo>
                <a:cubicBezTo>
                  <a:pt x="7386" y="2227"/>
                  <a:pt x="7386" y="2103"/>
                  <a:pt x="7310" y="2065"/>
                </a:cubicBezTo>
                <a:cubicBezTo>
                  <a:pt x="6231" y="1229"/>
                  <a:pt x="4783" y="821"/>
                  <a:pt x="3396" y="821"/>
                </a:cubicBezTo>
                <a:cubicBezTo>
                  <a:pt x="3211" y="821"/>
                  <a:pt x="3027" y="828"/>
                  <a:pt x="2845" y="843"/>
                </a:cubicBezTo>
                <a:cubicBezTo>
                  <a:pt x="2363" y="305"/>
                  <a:pt x="1715" y="0"/>
                  <a:pt x="1062" y="0"/>
                </a:cubicBezTo>
                <a:close/>
              </a:path>
            </a:pathLst>
          </a:custGeom>
          <a:solidFill>
            <a:srgbClr val="9E00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4896300" y="3860703"/>
            <a:ext cx="30147" cy="30147"/>
          </a:xfrm>
          <a:custGeom>
            <a:avLst/>
            <a:gdLst/>
            <a:ahLst/>
            <a:cxnLst/>
            <a:rect l="l" t="t" r="r" b="b"/>
            <a:pathLst>
              <a:path w="826" h="826" extrusionOk="0">
                <a:moveTo>
                  <a:pt x="399" y="1"/>
                </a:moveTo>
                <a:cubicBezTo>
                  <a:pt x="162" y="1"/>
                  <a:pt x="1" y="200"/>
                  <a:pt x="1" y="437"/>
                </a:cubicBezTo>
                <a:cubicBezTo>
                  <a:pt x="1" y="674"/>
                  <a:pt x="162" y="825"/>
                  <a:pt x="399" y="825"/>
                </a:cubicBezTo>
                <a:cubicBezTo>
                  <a:pt x="636" y="825"/>
                  <a:pt x="826" y="674"/>
                  <a:pt x="826" y="437"/>
                </a:cubicBezTo>
                <a:cubicBezTo>
                  <a:pt x="826" y="200"/>
                  <a:pt x="636" y="1"/>
                  <a:pt x="399" y="1"/>
                </a:cubicBezTo>
                <a:close/>
              </a:path>
            </a:pathLst>
          </a:custGeom>
          <a:solidFill>
            <a:srgbClr val="F0FFFF">
              <a:alpha val="3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4847175" y="3903952"/>
            <a:ext cx="14563" cy="15949"/>
          </a:xfrm>
          <a:custGeom>
            <a:avLst/>
            <a:gdLst/>
            <a:ahLst/>
            <a:cxnLst/>
            <a:rect l="l" t="t" r="r" b="b"/>
            <a:pathLst>
              <a:path w="399" h="437" extrusionOk="0">
                <a:moveTo>
                  <a:pt x="200" y="1"/>
                </a:moveTo>
                <a:cubicBezTo>
                  <a:pt x="86" y="1"/>
                  <a:pt x="1" y="76"/>
                  <a:pt x="1" y="200"/>
                </a:cubicBezTo>
                <a:cubicBezTo>
                  <a:pt x="1" y="313"/>
                  <a:pt x="86" y="437"/>
                  <a:pt x="200" y="437"/>
                </a:cubicBezTo>
                <a:cubicBezTo>
                  <a:pt x="323" y="437"/>
                  <a:pt x="399" y="313"/>
                  <a:pt x="399" y="200"/>
                </a:cubicBezTo>
                <a:cubicBezTo>
                  <a:pt x="399" y="76"/>
                  <a:pt x="323" y="1"/>
                  <a:pt x="200" y="1"/>
                </a:cubicBezTo>
                <a:close/>
              </a:path>
            </a:pathLst>
          </a:custGeom>
          <a:solidFill>
            <a:srgbClr val="F0FFFF">
              <a:alpha val="3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4886264" y="4023663"/>
            <a:ext cx="15986" cy="14234"/>
          </a:xfrm>
          <a:custGeom>
            <a:avLst/>
            <a:gdLst/>
            <a:ahLst/>
            <a:cxnLst/>
            <a:rect l="l" t="t" r="r" b="b"/>
            <a:pathLst>
              <a:path w="438" h="390" extrusionOk="0">
                <a:moveTo>
                  <a:pt x="200" y="1"/>
                </a:moveTo>
                <a:cubicBezTo>
                  <a:pt x="77" y="1"/>
                  <a:pt x="1" y="77"/>
                  <a:pt x="1" y="190"/>
                </a:cubicBezTo>
                <a:cubicBezTo>
                  <a:pt x="1" y="314"/>
                  <a:pt x="77" y="389"/>
                  <a:pt x="200" y="389"/>
                </a:cubicBezTo>
                <a:cubicBezTo>
                  <a:pt x="314" y="389"/>
                  <a:pt x="437" y="314"/>
                  <a:pt x="437" y="190"/>
                </a:cubicBezTo>
                <a:cubicBezTo>
                  <a:pt x="437" y="77"/>
                  <a:pt x="314" y="1"/>
                  <a:pt x="200" y="1"/>
                </a:cubicBezTo>
                <a:close/>
              </a:path>
            </a:pathLst>
          </a:custGeom>
          <a:solidFill>
            <a:srgbClr val="F0FFFF">
              <a:alpha val="3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4928162" y="4006363"/>
            <a:ext cx="30110" cy="30147"/>
          </a:xfrm>
          <a:custGeom>
            <a:avLst/>
            <a:gdLst/>
            <a:ahLst/>
            <a:cxnLst/>
            <a:rect l="l" t="t" r="r" b="b"/>
            <a:pathLst>
              <a:path w="825" h="826" extrusionOk="0">
                <a:moveTo>
                  <a:pt x="389" y="1"/>
                </a:moveTo>
                <a:cubicBezTo>
                  <a:pt x="152" y="1"/>
                  <a:pt x="0" y="152"/>
                  <a:pt x="0" y="389"/>
                </a:cubicBezTo>
                <a:cubicBezTo>
                  <a:pt x="0" y="626"/>
                  <a:pt x="152" y="825"/>
                  <a:pt x="389" y="825"/>
                </a:cubicBezTo>
                <a:cubicBezTo>
                  <a:pt x="626" y="825"/>
                  <a:pt x="825" y="626"/>
                  <a:pt x="825" y="389"/>
                </a:cubicBezTo>
                <a:cubicBezTo>
                  <a:pt x="825" y="152"/>
                  <a:pt x="626" y="1"/>
                  <a:pt x="389" y="1"/>
                </a:cubicBezTo>
                <a:close/>
              </a:path>
            </a:pathLst>
          </a:custGeom>
          <a:solidFill>
            <a:srgbClr val="F0FFFF">
              <a:alpha val="3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5057788" y="3862381"/>
            <a:ext cx="88200" cy="88200"/>
          </a:xfrm>
          <a:prstGeom prst="ellipse">
            <a:avLst/>
          </a:prstGeom>
          <a:solidFill>
            <a:srgbClr val="F0FFFF">
              <a:alpha val="3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71;p2"/>
          <p:cNvGrpSpPr/>
          <p:nvPr/>
        </p:nvGrpSpPr>
        <p:grpSpPr>
          <a:xfrm>
            <a:off x="983951" y="1286593"/>
            <a:ext cx="1552076" cy="791533"/>
            <a:chOff x="-1608875" y="3845675"/>
            <a:chExt cx="1178225" cy="600875"/>
          </a:xfrm>
        </p:grpSpPr>
        <p:sp>
          <p:nvSpPr>
            <p:cNvPr id="72" name="Google Shape;72;p2"/>
            <p:cNvSpPr/>
            <p:nvPr/>
          </p:nvSpPr>
          <p:spPr>
            <a:xfrm>
              <a:off x="-1368750" y="3845675"/>
              <a:ext cx="685925" cy="600875"/>
            </a:xfrm>
            <a:custGeom>
              <a:avLst/>
              <a:gdLst/>
              <a:ahLst/>
              <a:cxnLst/>
              <a:rect l="l" t="t" r="r" b="b"/>
              <a:pathLst>
                <a:path w="27437" h="24035" extrusionOk="0">
                  <a:moveTo>
                    <a:pt x="13701" y="0"/>
                  </a:moveTo>
                  <a:cubicBezTo>
                    <a:pt x="11667" y="0"/>
                    <a:pt x="9604" y="519"/>
                    <a:pt x="7710" y="1608"/>
                  </a:cubicBezTo>
                  <a:cubicBezTo>
                    <a:pt x="1975" y="4922"/>
                    <a:pt x="0" y="12248"/>
                    <a:pt x="3315" y="18020"/>
                  </a:cubicBezTo>
                  <a:cubicBezTo>
                    <a:pt x="5545" y="21878"/>
                    <a:pt x="9594" y="24034"/>
                    <a:pt x="13749" y="24034"/>
                  </a:cubicBezTo>
                  <a:cubicBezTo>
                    <a:pt x="15770" y="24034"/>
                    <a:pt x="17817" y="23524"/>
                    <a:pt x="19691" y="22451"/>
                  </a:cubicBezTo>
                  <a:cubicBezTo>
                    <a:pt x="25463" y="19136"/>
                    <a:pt x="27437" y="11766"/>
                    <a:pt x="24122" y="6039"/>
                  </a:cubicBezTo>
                  <a:cubicBezTo>
                    <a:pt x="21897" y="2164"/>
                    <a:pt x="17859" y="0"/>
                    <a:pt x="13701" y="0"/>
                  </a:cubicBezTo>
                  <a:close/>
                </a:path>
              </a:pathLst>
            </a:custGeom>
            <a:gradFill>
              <a:gsLst>
                <a:gs pos="0">
                  <a:srgbClr val="FF5E90"/>
                </a:gs>
                <a:gs pos="100000">
                  <a:srgbClr val="ED275A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-1324975" y="3886750"/>
              <a:ext cx="599275" cy="371225"/>
            </a:xfrm>
            <a:custGeom>
              <a:avLst/>
              <a:gdLst/>
              <a:ahLst/>
              <a:cxnLst/>
              <a:rect l="l" t="t" r="r" b="b"/>
              <a:pathLst>
                <a:path w="23971" h="14849" extrusionOk="0">
                  <a:moveTo>
                    <a:pt x="18020" y="0"/>
                  </a:moveTo>
                  <a:cubicBezTo>
                    <a:pt x="14929" y="1153"/>
                    <a:pt x="14894" y="3056"/>
                    <a:pt x="14179" y="4878"/>
                  </a:cubicBezTo>
                  <a:cubicBezTo>
                    <a:pt x="13482" y="6659"/>
                    <a:pt x="12682" y="8810"/>
                    <a:pt x="7648" y="8810"/>
                  </a:cubicBezTo>
                  <a:cubicBezTo>
                    <a:pt x="7326" y="8810"/>
                    <a:pt x="6987" y="8801"/>
                    <a:pt x="6629" y="8783"/>
                  </a:cubicBezTo>
                  <a:cubicBezTo>
                    <a:pt x="6411" y="8773"/>
                    <a:pt x="6199" y="8768"/>
                    <a:pt x="5994" y="8768"/>
                  </a:cubicBezTo>
                  <a:cubicBezTo>
                    <a:pt x="2246" y="8768"/>
                    <a:pt x="669" y="10336"/>
                    <a:pt x="0" y="11463"/>
                  </a:cubicBezTo>
                  <a:cubicBezTo>
                    <a:pt x="108" y="12615"/>
                    <a:pt x="376" y="13732"/>
                    <a:pt x="822" y="14849"/>
                  </a:cubicBezTo>
                  <a:cubicBezTo>
                    <a:pt x="1635" y="13250"/>
                    <a:pt x="3726" y="10239"/>
                    <a:pt x="8148" y="10051"/>
                  </a:cubicBezTo>
                  <a:cubicBezTo>
                    <a:pt x="11518" y="9886"/>
                    <a:pt x="13411" y="9043"/>
                    <a:pt x="15485" y="9043"/>
                  </a:cubicBezTo>
                  <a:cubicBezTo>
                    <a:pt x="16210" y="9043"/>
                    <a:pt x="16957" y="9146"/>
                    <a:pt x="17797" y="9417"/>
                  </a:cubicBezTo>
                  <a:cubicBezTo>
                    <a:pt x="19615" y="9990"/>
                    <a:pt x="21353" y="10203"/>
                    <a:pt x="22680" y="10203"/>
                  </a:cubicBezTo>
                  <a:cubicBezTo>
                    <a:pt x="23172" y="10203"/>
                    <a:pt x="23608" y="10173"/>
                    <a:pt x="23971" y="10123"/>
                  </a:cubicBezTo>
                  <a:cubicBezTo>
                    <a:pt x="23935" y="8970"/>
                    <a:pt x="23747" y="7818"/>
                    <a:pt x="23381" y="6701"/>
                  </a:cubicBezTo>
                  <a:cubicBezTo>
                    <a:pt x="22336" y="7112"/>
                    <a:pt x="21326" y="7853"/>
                    <a:pt x="19691" y="8193"/>
                  </a:cubicBezTo>
                  <a:cubicBezTo>
                    <a:pt x="19411" y="8251"/>
                    <a:pt x="19134" y="8279"/>
                    <a:pt x="18866" y="8279"/>
                  </a:cubicBezTo>
                  <a:cubicBezTo>
                    <a:pt x="16892" y="8279"/>
                    <a:pt x="15389" y="6768"/>
                    <a:pt x="16600" y="4503"/>
                  </a:cubicBezTo>
                  <a:cubicBezTo>
                    <a:pt x="17574" y="2752"/>
                    <a:pt x="19361" y="2118"/>
                    <a:pt x="20477" y="1939"/>
                  </a:cubicBezTo>
                  <a:cubicBezTo>
                    <a:pt x="19727" y="1189"/>
                    <a:pt x="18914" y="519"/>
                    <a:pt x="18020" y="0"/>
                  </a:cubicBezTo>
                  <a:close/>
                </a:path>
              </a:pathLst>
            </a:custGeom>
            <a:gradFill>
              <a:gsLst>
                <a:gs pos="0">
                  <a:srgbClr val="FFBC62">
                    <a:alpha val="43060"/>
                  </a:srgbClr>
                </a:gs>
                <a:gs pos="14000">
                  <a:srgbClr val="FFBC62">
                    <a:alpha val="43060"/>
                  </a:srgbClr>
                </a:gs>
                <a:gs pos="100000">
                  <a:srgbClr val="FF79AD">
                    <a:alpha val="43060"/>
                  </a:srgbClr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-1285900" y="4181700"/>
              <a:ext cx="384150" cy="176800"/>
            </a:xfrm>
            <a:custGeom>
              <a:avLst/>
              <a:gdLst/>
              <a:ahLst/>
              <a:cxnLst/>
              <a:rect l="l" t="t" r="r" b="b"/>
              <a:pathLst>
                <a:path w="15366" h="7072" extrusionOk="0">
                  <a:moveTo>
                    <a:pt x="14438" y="0"/>
                  </a:moveTo>
                  <a:cubicBezTo>
                    <a:pt x="14416" y="0"/>
                    <a:pt x="14392" y="2"/>
                    <a:pt x="14367" y="4"/>
                  </a:cubicBezTo>
                  <a:cubicBezTo>
                    <a:pt x="13331" y="76"/>
                    <a:pt x="12473" y="1344"/>
                    <a:pt x="7407" y="1452"/>
                  </a:cubicBezTo>
                  <a:cubicBezTo>
                    <a:pt x="3315" y="1532"/>
                    <a:pt x="966" y="3542"/>
                    <a:pt x="224" y="4284"/>
                  </a:cubicBezTo>
                  <a:cubicBezTo>
                    <a:pt x="72" y="4471"/>
                    <a:pt x="1" y="4579"/>
                    <a:pt x="1" y="4579"/>
                  </a:cubicBezTo>
                  <a:cubicBezTo>
                    <a:pt x="519" y="5508"/>
                    <a:pt x="1189" y="6365"/>
                    <a:pt x="1939" y="7071"/>
                  </a:cubicBezTo>
                  <a:cubicBezTo>
                    <a:pt x="4575" y="4391"/>
                    <a:pt x="8783" y="3274"/>
                    <a:pt x="11168" y="2792"/>
                  </a:cubicBezTo>
                  <a:cubicBezTo>
                    <a:pt x="13638" y="2321"/>
                    <a:pt x="15366" y="0"/>
                    <a:pt x="14438" y="0"/>
                  </a:cubicBezTo>
                  <a:close/>
                </a:path>
              </a:pathLst>
            </a:custGeom>
            <a:gradFill>
              <a:gsLst>
                <a:gs pos="0">
                  <a:srgbClr val="FFBC62">
                    <a:alpha val="43060"/>
                  </a:srgbClr>
                </a:gs>
                <a:gs pos="14000">
                  <a:srgbClr val="FFBC62">
                    <a:alpha val="43060"/>
                  </a:srgbClr>
                </a:gs>
                <a:gs pos="100000">
                  <a:srgbClr val="FF79AD">
                    <a:alpha val="43060"/>
                  </a:srgbClr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-1314700" y="3845875"/>
              <a:ext cx="359175" cy="217800"/>
            </a:xfrm>
            <a:custGeom>
              <a:avLst/>
              <a:gdLst/>
              <a:ahLst/>
              <a:cxnLst/>
              <a:rect l="l" t="t" r="r" b="b"/>
              <a:pathLst>
                <a:path w="14367" h="8712" extrusionOk="0">
                  <a:moveTo>
                    <a:pt x="11204" y="0"/>
                  </a:moveTo>
                  <a:cubicBezTo>
                    <a:pt x="11052" y="742"/>
                    <a:pt x="10534" y="1635"/>
                    <a:pt x="9194" y="2270"/>
                  </a:cubicBezTo>
                  <a:cubicBezTo>
                    <a:pt x="6326" y="3574"/>
                    <a:pt x="7702" y="5173"/>
                    <a:pt x="4834" y="5173"/>
                  </a:cubicBezTo>
                  <a:cubicBezTo>
                    <a:pt x="3645" y="5173"/>
                    <a:pt x="2645" y="5057"/>
                    <a:pt x="1787" y="5021"/>
                  </a:cubicBezTo>
                  <a:cubicBezTo>
                    <a:pt x="965" y="6138"/>
                    <a:pt x="367" y="7407"/>
                    <a:pt x="0" y="8711"/>
                  </a:cubicBezTo>
                  <a:cubicBezTo>
                    <a:pt x="813" y="8184"/>
                    <a:pt x="2118" y="7594"/>
                    <a:pt x="4244" y="7291"/>
                  </a:cubicBezTo>
                  <a:cubicBezTo>
                    <a:pt x="8631" y="6621"/>
                    <a:pt x="9569" y="6808"/>
                    <a:pt x="10686" y="4798"/>
                  </a:cubicBezTo>
                  <a:cubicBezTo>
                    <a:pt x="11686" y="3011"/>
                    <a:pt x="14215" y="2011"/>
                    <a:pt x="14366" y="331"/>
                  </a:cubicBezTo>
                  <a:cubicBezTo>
                    <a:pt x="13955" y="260"/>
                    <a:pt x="13509" y="179"/>
                    <a:pt x="13098" y="108"/>
                  </a:cubicBezTo>
                  <a:cubicBezTo>
                    <a:pt x="12955" y="108"/>
                    <a:pt x="12803" y="72"/>
                    <a:pt x="12651" y="72"/>
                  </a:cubicBezTo>
                  <a:cubicBezTo>
                    <a:pt x="12508" y="36"/>
                    <a:pt x="12356" y="36"/>
                    <a:pt x="12204" y="36"/>
                  </a:cubicBezTo>
                  <a:cubicBezTo>
                    <a:pt x="11910" y="0"/>
                    <a:pt x="11650" y="0"/>
                    <a:pt x="11356" y="0"/>
                  </a:cubicBezTo>
                  <a:close/>
                </a:path>
              </a:pathLst>
            </a:custGeom>
            <a:gradFill>
              <a:gsLst>
                <a:gs pos="0">
                  <a:srgbClr val="FFBC62">
                    <a:alpha val="43060"/>
                  </a:srgbClr>
                </a:gs>
                <a:gs pos="14000">
                  <a:srgbClr val="FFBC62">
                    <a:alpha val="43060"/>
                  </a:srgbClr>
                </a:gs>
                <a:gs pos="100000">
                  <a:srgbClr val="FF79AD">
                    <a:alpha val="43060"/>
                  </a:srgbClr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1608875" y="3892725"/>
              <a:ext cx="1178225" cy="514750"/>
            </a:xfrm>
            <a:custGeom>
              <a:avLst/>
              <a:gdLst/>
              <a:ahLst/>
              <a:cxnLst/>
              <a:rect l="l" t="t" r="r" b="b"/>
              <a:pathLst>
                <a:path w="47129" h="20590" extrusionOk="0">
                  <a:moveTo>
                    <a:pt x="37223" y="1"/>
                  </a:moveTo>
                  <a:cubicBezTo>
                    <a:pt x="35234" y="1"/>
                    <a:pt x="32985" y="194"/>
                    <a:pt x="30565" y="583"/>
                  </a:cubicBezTo>
                  <a:cubicBezTo>
                    <a:pt x="30860" y="762"/>
                    <a:pt x="31119" y="1030"/>
                    <a:pt x="31387" y="1253"/>
                  </a:cubicBezTo>
                  <a:cubicBezTo>
                    <a:pt x="32640" y="1118"/>
                    <a:pt x="33823" y="1051"/>
                    <a:pt x="34915" y="1051"/>
                  </a:cubicBezTo>
                  <a:cubicBezTo>
                    <a:pt x="38942" y="1051"/>
                    <a:pt x="41731" y="1968"/>
                    <a:pt x="42286" y="3782"/>
                  </a:cubicBezTo>
                  <a:cubicBezTo>
                    <a:pt x="43448" y="7320"/>
                    <a:pt x="35702" y="12939"/>
                    <a:pt x="25017" y="16325"/>
                  </a:cubicBezTo>
                  <a:cubicBezTo>
                    <a:pt x="19860" y="17965"/>
                    <a:pt x="14959" y="18777"/>
                    <a:pt x="11149" y="18777"/>
                  </a:cubicBezTo>
                  <a:cubicBezTo>
                    <a:pt x="7089" y="18777"/>
                    <a:pt x="4267" y="17855"/>
                    <a:pt x="3691" y="16030"/>
                  </a:cubicBezTo>
                  <a:cubicBezTo>
                    <a:pt x="2940" y="13645"/>
                    <a:pt x="6183" y="10330"/>
                    <a:pt x="11651" y="7391"/>
                  </a:cubicBezTo>
                  <a:cubicBezTo>
                    <a:pt x="11732" y="7096"/>
                    <a:pt x="11767" y="6793"/>
                    <a:pt x="11874" y="6498"/>
                  </a:cubicBezTo>
                  <a:lnTo>
                    <a:pt x="11874" y="6498"/>
                  </a:lnTo>
                  <a:cubicBezTo>
                    <a:pt x="4540" y="10107"/>
                    <a:pt x="1" y="14387"/>
                    <a:pt x="966" y="17406"/>
                  </a:cubicBezTo>
                  <a:cubicBezTo>
                    <a:pt x="1639" y="19518"/>
                    <a:pt x="4920" y="20590"/>
                    <a:pt x="9637" y="20590"/>
                  </a:cubicBezTo>
                  <a:cubicBezTo>
                    <a:pt x="14059" y="20590"/>
                    <a:pt x="19743" y="19648"/>
                    <a:pt x="25722" y="17737"/>
                  </a:cubicBezTo>
                  <a:cubicBezTo>
                    <a:pt x="38123" y="13833"/>
                    <a:pt x="47129" y="7320"/>
                    <a:pt x="45824" y="3183"/>
                  </a:cubicBezTo>
                  <a:cubicBezTo>
                    <a:pt x="45147" y="1071"/>
                    <a:pt x="41902" y="1"/>
                    <a:pt x="37223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43060"/>
                  </a:srgbClr>
                </a:gs>
                <a:gs pos="64000">
                  <a:srgbClr val="FFFFFF">
                    <a:alpha val="43060"/>
                  </a:srgbClr>
                </a:gs>
                <a:gs pos="100000">
                  <a:srgbClr val="FFFFFF">
                    <a:alpha val="0"/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-1461900" y="3938475"/>
              <a:ext cx="874900" cy="382475"/>
            </a:xfrm>
            <a:custGeom>
              <a:avLst/>
              <a:gdLst/>
              <a:ahLst/>
              <a:cxnLst/>
              <a:rect l="l" t="t" r="r" b="b"/>
              <a:pathLst>
                <a:path w="34996" h="15299" extrusionOk="0">
                  <a:moveTo>
                    <a:pt x="27672" y="1"/>
                  </a:moveTo>
                  <a:cubicBezTo>
                    <a:pt x="27180" y="1"/>
                    <a:pt x="26666" y="17"/>
                    <a:pt x="26133" y="49"/>
                  </a:cubicBezTo>
                  <a:cubicBezTo>
                    <a:pt x="26356" y="236"/>
                    <a:pt x="26544" y="460"/>
                    <a:pt x="26732" y="719"/>
                  </a:cubicBezTo>
                  <a:cubicBezTo>
                    <a:pt x="29376" y="799"/>
                    <a:pt x="31199" y="1469"/>
                    <a:pt x="31574" y="2693"/>
                  </a:cubicBezTo>
                  <a:cubicBezTo>
                    <a:pt x="32432" y="5338"/>
                    <a:pt x="26696" y="9474"/>
                    <a:pt x="18807" y="11967"/>
                  </a:cubicBezTo>
                  <a:cubicBezTo>
                    <a:pt x="14977" y="13158"/>
                    <a:pt x="11342" y="13753"/>
                    <a:pt x="8516" y="13753"/>
                  </a:cubicBezTo>
                  <a:cubicBezTo>
                    <a:pt x="5515" y="13753"/>
                    <a:pt x="3426" y="13082"/>
                    <a:pt x="2985" y="11743"/>
                  </a:cubicBezTo>
                  <a:cubicBezTo>
                    <a:pt x="2609" y="10546"/>
                    <a:pt x="3574" y="9063"/>
                    <a:pt x="5477" y="7571"/>
                  </a:cubicBezTo>
                  <a:cubicBezTo>
                    <a:pt x="5477" y="7241"/>
                    <a:pt x="5513" y="6901"/>
                    <a:pt x="5585" y="6571"/>
                  </a:cubicBezTo>
                  <a:lnTo>
                    <a:pt x="5585" y="6571"/>
                  </a:lnTo>
                  <a:cubicBezTo>
                    <a:pt x="2011" y="8804"/>
                    <a:pt x="1" y="11145"/>
                    <a:pt x="564" y="12932"/>
                  </a:cubicBezTo>
                  <a:cubicBezTo>
                    <a:pt x="1061" y="14506"/>
                    <a:pt x="3497" y="15298"/>
                    <a:pt x="7010" y="15298"/>
                  </a:cubicBezTo>
                  <a:cubicBezTo>
                    <a:pt x="10315" y="15298"/>
                    <a:pt x="14572" y="14598"/>
                    <a:pt x="19066" y="13191"/>
                  </a:cubicBezTo>
                  <a:cubicBezTo>
                    <a:pt x="28295" y="10252"/>
                    <a:pt x="34996" y="5409"/>
                    <a:pt x="34031" y="2363"/>
                  </a:cubicBezTo>
                  <a:cubicBezTo>
                    <a:pt x="33538" y="798"/>
                    <a:pt x="31140" y="1"/>
                    <a:pt x="27672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370"/>
                  </a:srgbClr>
                </a:gs>
                <a:gs pos="64000">
                  <a:srgbClr val="FFFFFF">
                    <a:alpha val="50370"/>
                  </a:srgbClr>
                </a:gs>
                <a:gs pos="100000">
                  <a:srgbClr val="FFFFFF">
                    <a:alpha val="0"/>
                    <a:alpha val="5037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2"/>
          <p:cNvSpPr txBox="1">
            <a:spLocks noGrp="1"/>
          </p:cNvSpPr>
          <p:nvPr>
            <p:ph type="ctrTitle"/>
          </p:nvPr>
        </p:nvSpPr>
        <p:spPr>
          <a:xfrm>
            <a:off x="1652999" y="1461025"/>
            <a:ext cx="58953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None/>
              <a:defRPr sz="48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3278F"/>
              </a:buClr>
              <a:buSzPts val="9600"/>
              <a:buNone/>
              <a:defRPr sz="9600">
                <a:solidFill>
                  <a:srgbClr val="93278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3278F"/>
              </a:buClr>
              <a:buSzPts val="9600"/>
              <a:buNone/>
              <a:defRPr sz="9600">
                <a:solidFill>
                  <a:srgbClr val="93278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3278F"/>
              </a:buClr>
              <a:buSzPts val="9600"/>
              <a:buNone/>
              <a:defRPr sz="9600">
                <a:solidFill>
                  <a:srgbClr val="93278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3278F"/>
              </a:buClr>
              <a:buSzPts val="9600"/>
              <a:buNone/>
              <a:defRPr sz="9600">
                <a:solidFill>
                  <a:srgbClr val="93278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3278F"/>
              </a:buClr>
              <a:buSzPts val="9600"/>
              <a:buNone/>
              <a:defRPr sz="9600">
                <a:solidFill>
                  <a:srgbClr val="93278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3278F"/>
              </a:buClr>
              <a:buSzPts val="9600"/>
              <a:buNone/>
              <a:defRPr sz="9600">
                <a:solidFill>
                  <a:srgbClr val="93278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3278F"/>
              </a:buClr>
              <a:buSzPts val="9600"/>
              <a:buNone/>
              <a:defRPr sz="9600">
                <a:solidFill>
                  <a:srgbClr val="93278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3278F"/>
              </a:buClr>
              <a:buSzPts val="9600"/>
              <a:buNone/>
              <a:defRPr sz="9600">
                <a:solidFill>
                  <a:srgbClr val="93278F"/>
                </a:solidFill>
              </a:defRPr>
            </a:lvl9pPr>
          </a:lstStyle>
          <a:p>
            <a:endParaRPr/>
          </a:p>
        </p:txBody>
      </p:sp>
      <p:pic>
        <p:nvPicPr>
          <p:cNvPr id="79" name="Google Shape;79;p2"/>
          <p:cNvPicPr preferRelativeResize="0"/>
          <p:nvPr/>
        </p:nvPicPr>
        <p:blipFill rotWithShape="1">
          <a:blip r:embed="rId2">
            <a:alphaModFix/>
          </a:blip>
          <a:srcRect l="-22990" r="22990"/>
          <a:stretch/>
        </p:blipFill>
        <p:spPr>
          <a:xfrm>
            <a:off x="86602" y="-9525"/>
            <a:ext cx="89707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"/>
          <p:cNvSpPr/>
          <p:nvPr/>
        </p:nvSpPr>
        <p:spPr>
          <a:xfrm>
            <a:off x="4639350" y="3907523"/>
            <a:ext cx="2745176" cy="1235963"/>
          </a:xfrm>
          <a:custGeom>
            <a:avLst/>
            <a:gdLst/>
            <a:ahLst/>
            <a:cxnLst/>
            <a:rect l="l" t="t" r="r" b="b"/>
            <a:pathLst>
              <a:path w="27286" h="12285" extrusionOk="0">
                <a:moveTo>
                  <a:pt x="13661" y="1"/>
                </a:moveTo>
                <a:cubicBezTo>
                  <a:pt x="10793" y="1"/>
                  <a:pt x="8149" y="858"/>
                  <a:pt x="5960" y="2341"/>
                </a:cubicBezTo>
                <a:cubicBezTo>
                  <a:pt x="5692" y="2529"/>
                  <a:pt x="5468" y="2681"/>
                  <a:pt x="5245" y="2868"/>
                </a:cubicBezTo>
                <a:cubicBezTo>
                  <a:pt x="4021" y="3798"/>
                  <a:pt x="2976" y="4950"/>
                  <a:pt x="2163" y="6219"/>
                </a:cubicBezTo>
                <a:cubicBezTo>
                  <a:pt x="1787" y="6808"/>
                  <a:pt x="1448" y="7407"/>
                  <a:pt x="1153" y="8041"/>
                </a:cubicBezTo>
                <a:cubicBezTo>
                  <a:pt x="1117" y="8113"/>
                  <a:pt x="1082" y="8193"/>
                  <a:pt x="1082" y="8265"/>
                </a:cubicBezTo>
                <a:cubicBezTo>
                  <a:pt x="519" y="9533"/>
                  <a:pt x="153" y="10873"/>
                  <a:pt x="1" y="12285"/>
                </a:cubicBezTo>
                <a:lnTo>
                  <a:pt x="27286" y="12285"/>
                </a:lnTo>
                <a:cubicBezTo>
                  <a:pt x="27250" y="11838"/>
                  <a:pt x="27178" y="11392"/>
                  <a:pt x="27098" y="10981"/>
                </a:cubicBezTo>
                <a:cubicBezTo>
                  <a:pt x="27098" y="10909"/>
                  <a:pt x="27062" y="10873"/>
                  <a:pt x="27062" y="10793"/>
                </a:cubicBezTo>
                <a:cubicBezTo>
                  <a:pt x="27026" y="10650"/>
                  <a:pt x="26991" y="10498"/>
                  <a:pt x="26955" y="10346"/>
                </a:cubicBezTo>
                <a:cubicBezTo>
                  <a:pt x="26955" y="10275"/>
                  <a:pt x="26910" y="10239"/>
                  <a:pt x="26910" y="10203"/>
                </a:cubicBezTo>
                <a:cubicBezTo>
                  <a:pt x="26910" y="10159"/>
                  <a:pt x="26910" y="10123"/>
                  <a:pt x="26875" y="10087"/>
                </a:cubicBezTo>
                <a:cubicBezTo>
                  <a:pt x="26205" y="7595"/>
                  <a:pt x="24864" y="5397"/>
                  <a:pt x="23006" y="3681"/>
                </a:cubicBezTo>
                <a:cubicBezTo>
                  <a:pt x="20549" y="1376"/>
                  <a:pt x="17270" y="1"/>
                  <a:pt x="13661" y="1"/>
                </a:cubicBezTo>
                <a:close/>
              </a:path>
            </a:pathLst>
          </a:custGeom>
          <a:gradFill>
            <a:gsLst>
              <a:gs pos="0">
                <a:srgbClr val="FF368C"/>
              </a:gs>
              <a:gs pos="100000">
                <a:srgbClr val="9E005D"/>
              </a:gs>
            </a:gsLst>
            <a:lin ang="18900732" scaled="0"/>
          </a:gradFill>
          <a:ln>
            <a:noFill/>
          </a:ln>
          <a:effectLst>
            <a:outerShdw blurRad="228600" dist="76200" dir="15840000" algn="bl" rotWithShape="0">
              <a:srgbClr val="FFFFF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2"/>
          <p:cNvGrpSpPr/>
          <p:nvPr/>
        </p:nvGrpSpPr>
        <p:grpSpPr>
          <a:xfrm>
            <a:off x="4791447" y="4021355"/>
            <a:ext cx="2331079" cy="1275513"/>
            <a:chOff x="5032643" y="4039130"/>
            <a:chExt cx="2324802" cy="1272078"/>
          </a:xfrm>
        </p:grpSpPr>
        <p:sp>
          <p:nvSpPr>
            <p:cNvPr id="82" name="Google Shape;82;p2"/>
            <p:cNvSpPr/>
            <p:nvPr/>
          </p:nvSpPr>
          <p:spPr>
            <a:xfrm>
              <a:off x="5757384" y="4498537"/>
              <a:ext cx="452596" cy="761300"/>
            </a:xfrm>
            <a:custGeom>
              <a:avLst/>
              <a:gdLst/>
              <a:ahLst/>
              <a:cxnLst/>
              <a:rect l="l" t="t" r="r" b="b"/>
              <a:pathLst>
                <a:path w="6255" h="10521" extrusionOk="0">
                  <a:moveTo>
                    <a:pt x="3579" y="0"/>
                  </a:moveTo>
                  <a:cubicBezTo>
                    <a:pt x="2114" y="0"/>
                    <a:pt x="693" y="2138"/>
                    <a:pt x="375" y="4925"/>
                  </a:cubicBezTo>
                  <a:cubicBezTo>
                    <a:pt x="0" y="7829"/>
                    <a:pt x="974" y="10321"/>
                    <a:pt x="2493" y="10509"/>
                  </a:cubicBezTo>
                  <a:cubicBezTo>
                    <a:pt x="2555" y="10517"/>
                    <a:pt x="2617" y="10520"/>
                    <a:pt x="2680" y="10520"/>
                  </a:cubicBezTo>
                  <a:cubicBezTo>
                    <a:pt x="4176" y="10520"/>
                    <a:pt x="5598" y="8383"/>
                    <a:pt x="5923" y="5595"/>
                  </a:cubicBezTo>
                  <a:cubicBezTo>
                    <a:pt x="6254" y="2692"/>
                    <a:pt x="5325" y="199"/>
                    <a:pt x="3761" y="12"/>
                  </a:cubicBezTo>
                  <a:cubicBezTo>
                    <a:pt x="3700" y="4"/>
                    <a:pt x="3640" y="0"/>
                    <a:pt x="3579" y="0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  <a:alpha val="38080"/>
                  </a:srgbClr>
                </a:gs>
                <a:gs pos="100000">
                  <a:srgbClr val="ED275A">
                    <a:alpha val="61176"/>
                    <a:alpha val="3808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641097" y="4180664"/>
              <a:ext cx="546950" cy="517519"/>
            </a:xfrm>
            <a:custGeom>
              <a:avLst/>
              <a:gdLst/>
              <a:ahLst/>
              <a:cxnLst/>
              <a:rect l="l" t="t" r="r" b="b"/>
              <a:pathLst>
                <a:path w="7559" h="7152" extrusionOk="0">
                  <a:moveTo>
                    <a:pt x="1935" y="0"/>
                  </a:moveTo>
                  <a:cubicBezTo>
                    <a:pt x="1541" y="0"/>
                    <a:pt x="1195" y="112"/>
                    <a:pt x="929" y="348"/>
                  </a:cubicBezTo>
                  <a:cubicBezTo>
                    <a:pt x="0" y="1170"/>
                    <a:pt x="483" y="3288"/>
                    <a:pt x="2046" y="5075"/>
                  </a:cubicBezTo>
                  <a:cubicBezTo>
                    <a:pt x="3189" y="6380"/>
                    <a:pt x="4589" y="7152"/>
                    <a:pt x="5622" y="7152"/>
                  </a:cubicBezTo>
                  <a:cubicBezTo>
                    <a:pt x="6003" y="7152"/>
                    <a:pt x="6334" y="7047"/>
                    <a:pt x="6585" y="6826"/>
                  </a:cubicBezTo>
                  <a:cubicBezTo>
                    <a:pt x="7558" y="5968"/>
                    <a:pt x="7031" y="3886"/>
                    <a:pt x="5468" y="2064"/>
                  </a:cubicBezTo>
                  <a:cubicBezTo>
                    <a:pt x="4335" y="770"/>
                    <a:pt x="2969" y="0"/>
                    <a:pt x="1935" y="0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  <a:alpha val="38080"/>
                  </a:srgbClr>
                </a:gs>
                <a:gs pos="100000">
                  <a:srgbClr val="ED275A">
                    <a:alpha val="61176"/>
                    <a:alpha val="3808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350730" y="4143978"/>
              <a:ext cx="406722" cy="330179"/>
            </a:xfrm>
            <a:custGeom>
              <a:avLst/>
              <a:gdLst/>
              <a:ahLst/>
              <a:cxnLst/>
              <a:rect l="l" t="t" r="r" b="b"/>
              <a:pathLst>
                <a:path w="5621" h="4563" extrusionOk="0">
                  <a:moveTo>
                    <a:pt x="4199" y="1"/>
                  </a:moveTo>
                  <a:cubicBezTo>
                    <a:pt x="3505" y="1"/>
                    <a:pt x="2599" y="403"/>
                    <a:pt x="1787" y="1115"/>
                  </a:cubicBezTo>
                  <a:cubicBezTo>
                    <a:pt x="563" y="2196"/>
                    <a:pt x="1" y="3571"/>
                    <a:pt x="599" y="4241"/>
                  </a:cubicBezTo>
                  <a:cubicBezTo>
                    <a:pt x="788" y="4458"/>
                    <a:pt x="1083" y="4562"/>
                    <a:pt x="1438" y="4562"/>
                  </a:cubicBezTo>
                  <a:cubicBezTo>
                    <a:pt x="2121" y="4562"/>
                    <a:pt x="3028" y="4176"/>
                    <a:pt x="3833" y="3464"/>
                  </a:cubicBezTo>
                  <a:cubicBezTo>
                    <a:pt x="5066" y="2383"/>
                    <a:pt x="5620" y="972"/>
                    <a:pt x="5066" y="337"/>
                  </a:cubicBezTo>
                  <a:cubicBezTo>
                    <a:pt x="4862" y="109"/>
                    <a:pt x="4559" y="1"/>
                    <a:pt x="4199" y="1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  <a:alpha val="38080"/>
                  </a:srgbClr>
                </a:gs>
                <a:gs pos="100000">
                  <a:srgbClr val="ED275A">
                    <a:alpha val="61176"/>
                    <a:alpha val="3808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870481" y="4039130"/>
              <a:ext cx="175250" cy="93634"/>
            </a:xfrm>
            <a:custGeom>
              <a:avLst/>
              <a:gdLst/>
              <a:ahLst/>
              <a:cxnLst/>
              <a:rect l="l" t="t" r="r" b="b"/>
              <a:pathLst>
                <a:path w="2422" h="1294" extrusionOk="0">
                  <a:moveTo>
                    <a:pt x="1488" y="1"/>
                  </a:moveTo>
                  <a:cubicBezTo>
                    <a:pt x="1370" y="1"/>
                    <a:pt x="1245" y="12"/>
                    <a:pt x="1117" y="35"/>
                  </a:cubicBezTo>
                  <a:cubicBezTo>
                    <a:pt x="447" y="142"/>
                    <a:pt x="1" y="518"/>
                    <a:pt x="36" y="857"/>
                  </a:cubicBezTo>
                  <a:cubicBezTo>
                    <a:pt x="101" y="1121"/>
                    <a:pt x="466" y="1294"/>
                    <a:pt x="934" y="1294"/>
                  </a:cubicBezTo>
                  <a:cubicBezTo>
                    <a:pt x="1052" y="1294"/>
                    <a:pt x="1177" y="1283"/>
                    <a:pt x="1305" y="1259"/>
                  </a:cubicBezTo>
                  <a:cubicBezTo>
                    <a:pt x="1975" y="1152"/>
                    <a:pt x="2422" y="777"/>
                    <a:pt x="2386" y="446"/>
                  </a:cubicBezTo>
                  <a:cubicBezTo>
                    <a:pt x="2329" y="175"/>
                    <a:pt x="1958" y="1"/>
                    <a:pt x="1488" y="1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  <a:alpha val="38080"/>
                  </a:srgbClr>
                </a:gs>
                <a:gs pos="100000">
                  <a:srgbClr val="ED275A">
                    <a:alpha val="61176"/>
                    <a:alpha val="3808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172946" y="4782184"/>
              <a:ext cx="360774" cy="529024"/>
            </a:xfrm>
            <a:custGeom>
              <a:avLst/>
              <a:gdLst/>
              <a:ahLst/>
              <a:cxnLst/>
              <a:rect l="l" t="t" r="r" b="b"/>
              <a:pathLst>
                <a:path w="4986" h="7311" extrusionOk="0">
                  <a:moveTo>
                    <a:pt x="3248" y="1"/>
                  </a:moveTo>
                  <a:cubicBezTo>
                    <a:pt x="2262" y="1"/>
                    <a:pt x="1135" y="1301"/>
                    <a:pt x="599" y="3096"/>
                  </a:cubicBezTo>
                  <a:cubicBezTo>
                    <a:pt x="1" y="5106"/>
                    <a:pt x="412" y="6964"/>
                    <a:pt x="1457" y="7259"/>
                  </a:cubicBezTo>
                  <a:cubicBezTo>
                    <a:pt x="1563" y="7294"/>
                    <a:pt x="1672" y="7311"/>
                    <a:pt x="1783" y="7311"/>
                  </a:cubicBezTo>
                  <a:cubicBezTo>
                    <a:pt x="2760" y="7311"/>
                    <a:pt x="3895" y="6017"/>
                    <a:pt x="4432" y="4213"/>
                  </a:cubicBezTo>
                  <a:cubicBezTo>
                    <a:pt x="4986" y="2238"/>
                    <a:pt x="4620" y="371"/>
                    <a:pt x="3539" y="40"/>
                  </a:cubicBezTo>
                  <a:cubicBezTo>
                    <a:pt x="3444" y="14"/>
                    <a:pt x="3346" y="1"/>
                    <a:pt x="3248" y="1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  <a:alpha val="38080"/>
                  </a:srgbClr>
                </a:gs>
                <a:gs pos="100000">
                  <a:srgbClr val="ED275A">
                    <a:alpha val="61176"/>
                    <a:alpha val="3808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535671" y="4862068"/>
              <a:ext cx="307158" cy="314766"/>
            </a:xfrm>
            <a:custGeom>
              <a:avLst/>
              <a:gdLst/>
              <a:ahLst/>
              <a:cxnLst/>
              <a:rect l="l" t="t" r="r" b="b"/>
              <a:pathLst>
                <a:path w="4245" h="4350" extrusionOk="0">
                  <a:moveTo>
                    <a:pt x="1647" y="0"/>
                  </a:moveTo>
                  <a:cubicBezTo>
                    <a:pt x="1571" y="0"/>
                    <a:pt x="1496" y="6"/>
                    <a:pt x="1421" y="17"/>
                  </a:cubicBezTo>
                  <a:cubicBezTo>
                    <a:pt x="448" y="125"/>
                    <a:pt x="1" y="1206"/>
                    <a:pt x="376" y="2394"/>
                  </a:cubicBezTo>
                  <a:cubicBezTo>
                    <a:pt x="723" y="3502"/>
                    <a:pt x="1675" y="4349"/>
                    <a:pt x="2580" y="4349"/>
                  </a:cubicBezTo>
                  <a:cubicBezTo>
                    <a:pt x="2653" y="4349"/>
                    <a:pt x="2725" y="4344"/>
                    <a:pt x="2797" y="4333"/>
                  </a:cubicBezTo>
                  <a:cubicBezTo>
                    <a:pt x="3762" y="4225"/>
                    <a:pt x="4245" y="3144"/>
                    <a:pt x="3878" y="1947"/>
                  </a:cubicBezTo>
                  <a:cubicBezTo>
                    <a:pt x="3532" y="818"/>
                    <a:pt x="2554" y="0"/>
                    <a:pt x="1647" y="0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  <a:alpha val="38080"/>
                  </a:srgbClr>
                </a:gs>
                <a:gs pos="100000">
                  <a:srgbClr val="ED275A">
                    <a:alpha val="61176"/>
                    <a:alpha val="3808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7195725" y="4665831"/>
              <a:ext cx="161719" cy="252175"/>
            </a:xfrm>
            <a:custGeom>
              <a:avLst/>
              <a:gdLst/>
              <a:ahLst/>
              <a:cxnLst/>
              <a:rect l="l" t="t" r="r" b="b"/>
              <a:pathLst>
                <a:path w="2235" h="3485" extrusionOk="0">
                  <a:moveTo>
                    <a:pt x="893" y="1"/>
                  </a:moveTo>
                  <a:cubicBezTo>
                    <a:pt x="857" y="1"/>
                    <a:pt x="822" y="5"/>
                    <a:pt x="787" y="13"/>
                  </a:cubicBezTo>
                  <a:cubicBezTo>
                    <a:pt x="260" y="121"/>
                    <a:pt x="1" y="978"/>
                    <a:pt x="224" y="1943"/>
                  </a:cubicBezTo>
                  <a:cubicBezTo>
                    <a:pt x="397" y="2843"/>
                    <a:pt x="891" y="3484"/>
                    <a:pt x="1375" y="3484"/>
                  </a:cubicBezTo>
                  <a:cubicBezTo>
                    <a:pt x="1414" y="3484"/>
                    <a:pt x="1453" y="3480"/>
                    <a:pt x="1493" y="3471"/>
                  </a:cubicBezTo>
                  <a:cubicBezTo>
                    <a:pt x="2011" y="3399"/>
                    <a:pt x="2234" y="2506"/>
                    <a:pt x="2047" y="1577"/>
                  </a:cubicBezTo>
                  <a:cubicBezTo>
                    <a:pt x="1881" y="674"/>
                    <a:pt x="1354" y="1"/>
                    <a:pt x="893" y="1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  <a:alpha val="38080"/>
                  </a:srgbClr>
                </a:gs>
                <a:gs pos="100000">
                  <a:srgbClr val="ED275A">
                    <a:alpha val="61176"/>
                    <a:alpha val="3808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032643" y="5058812"/>
              <a:ext cx="167508" cy="252175"/>
            </a:xfrm>
            <a:custGeom>
              <a:avLst/>
              <a:gdLst/>
              <a:ahLst/>
              <a:cxnLst/>
              <a:rect l="l" t="t" r="r" b="b"/>
              <a:pathLst>
                <a:path w="2315" h="3485" extrusionOk="0">
                  <a:moveTo>
                    <a:pt x="833" y="1"/>
                  </a:moveTo>
                  <a:cubicBezTo>
                    <a:pt x="793" y="1"/>
                    <a:pt x="754" y="5"/>
                    <a:pt x="716" y="14"/>
                  </a:cubicBezTo>
                  <a:cubicBezTo>
                    <a:pt x="189" y="166"/>
                    <a:pt x="1" y="1060"/>
                    <a:pt x="269" y="1989"/>
                  </a:cubicBezTo>
                  <a:cubicBezTo>
                    <a:pt x="508" y="2848"/>
                    <a:pt x="1030" y="3485"/>
                    <a:pt x="1524" y="3485"/>
                  </a:cubicBezTo>
                  <a:cubicBezTo>
                    <a:pt x="1565" y="3485"/>
                    <a:pt x="1605" y="3481"/>
                    <a:pt x="1645" y="3472"/>
                  </a:cubicBezTo>
                  <a:cubicBezTo>
                    <a:pt x="2127" y="3329"/>
                    <a:pt x="2315" y="2436"/>
                    <a:pt x="2056" y="1506"/>
                  </a:cubicBezTo>
                  <a:cubicBezTo>
                    <a:pt x="1850" y="610"/>
                    <a:pt x="1296" y="1"/>
                    <a:pt x="833" y="1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  <a:alpha val="38080"/>
                  </a:srgbClr>
                </a:gs>
                <a:gs pos="100000">
                  <a:srgbClr val="ED275A">
                    <a:alpha val="61176"/>
                    <a:alpha val="38080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759917" y="4498537"/>
              <a:ext cx="323293" cy="760504"/>
            </a:xfrm>
            <a:custGeom>
              <a:avLst/>
              <a:gdLst/>
              <a:ahLst/>
              <a:cxnLst/>
              <a:rect l="l" t="t" r="r" b="b"/>
              <a:pathLst>
                <a:path w="4468" h="10510" extrusionOk="0">
                  <a:moveTo>
                    <a:pt x="3544" y="0"/>
                  </a:moveTo>
                  <a:cubicBezTo>
                    <a:pt x="2079" y="0"/>
                    <a:pt x="658" y="2138"/>
                    <a:pt x="340" y="4925"/>
                  </a:cubicBezTo>
                  <a:cubicBezTo>
                    <a:pt x="1" y="7793"/>
                    <a:pt x="894" y="10250"/>
                    <a:pt x="2386" y="10509"/>
                  </a:cubicBezTo>
                  <a:cubicBezTo>
                    <a:pt x="1305" y="9732"/>
                    <a:pt x="716" y="7606"/>
                    <a:pt x="1010" y="5184"/>
                  </a:cubicBezTo>
                  <a:cubicBezTo>
                    <a:pt x="1328" y="2392"/>
                    <a:pt x="2754" y="260"/>
                    <a:pt x="4221" y="260"/>
                  </a:cubicBezTo>
                  <a:cubicBezTo>
                    <a:pt x="4280" y="260"/>
                    <a:pt x="4338" y="264"/>
                    <a:pt x="4396" y="271"/>
                  </a:cubicBezTo>
                  <a:cubicBezTo>
                    <a:pt x="4432" y="271"/>
                    <a:pt x="4432" y="315"/>
                    <a:pt x="4468" y="315"/>
                  </a:cubicBezTo>
                  <a:cubicBezTo>
                    <a:pt x="4245" y="128"/>
                    <a:pt x="3986" y="47"/>
                    <a:pt x="3726" y="12"/>
                  </a:cubicBezTo>
                  <a:cubicBezTo>
                    <a:pt x="3665" y="4"/>
                    <a:pt x="3605" y="0"/>
                    <a:pt x="3544" y="0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</a:srgbClr>
                </a:gs>
                <a:gs pos="100000">
                  <a:srgbClr val="ED275A">
                    <a:alpha val="61176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713456" y="4181170"/>
              <a:ext cx="474593" cy="512164"/>
            </a:xfrm>
            <a:custGeom>
              <a:avLst/>
              <a:gdLst/>
              <a:ahLst/>
              <a:cxnLst/>
              <a:rect l="l" t="t" r="r" b="b"/>
              <a:pathLst>
                <a:path w="6559" h="7078" extrusionOk="0">
                  <a:moveTo>
                    <a:pt x="937" y="1"/>
                  </a:moveTo>
                  <a:cubicBezTo>
                    <a:pt x="569" y="1"/>
                    <a:pt x="248" y="99"/>
                    <a:pt x="1" y="306"/>
                  </a:cubicBezTo>
                  <a:cubicBezTo>
                    <a:pt x="134" y="273"/>
                    <a:pt x="276" y="256"/>
                    <a:pt x="426" y="256"/>
                  </a:cubicBezTo>
                  <a:cubicBezTo>
                    <a:pt x="1449" y="256"/>
                    <a:pt x="2812" y="1014"/>
                    <a:pt x="3950" y="2316"/>
                  </a:cubicBezTo>
                  <a:cubicBezTo>
                    <a:pt x="5513" y="4103"/>
                    <a:pt x="6031" y="6220"/>
                    <a:pt x="5066" y="7042"/>
                  </a:cubicBezTo>
                  <a:cubicBezTo>
                    <a:pt x="5066" y="7064"/>
                    <a:pt x="5052" y="7073"/>
                    <a:pt x="5042" y="7076"/>
                  </a:cubicBezTo>
                  <a:lnTo>
                    <a:pt x="5042" y="7076"/>
                  </a:lnTo>
                  <a:cubicBezTo>
                    <a:pt x="5260" y="7038"/>
                    <a:pt x="5444" y="6933"/>
                    <a:pt x="5585" y="6819"/>
                  </a:cubicBezTo>
                  <a:cubicBezTo>
                    <a:pt x="6558" y="5961"/>
                    <a:pt x="6031" y="3879"/>
                    <a:pt x="4468" y="2057"/>
                  </a:cubicBezTo>
                  <a:cubicBezTo>
                    <a:pt x="3349" y="767"/>
                    <a:pt x="1964" y="1"/>
                    <a:pt x="937" y="1"/>
                  </a:cubicBezTo>
                  <a:close/>
                  <a:moveTo>
                    <a:pt x="5042" y="7076"/>
                  </a:moveTo>
                  <a:cubicBezTo>
                    <a:pt x="5038" y="7077"/>
                    <a:pt x="5034" y="7077"/>
                    <a:pt x="5031" y="7078"/>
                  </a:cubicBezTo>
                  <a:cubicBezTo>
                    <a:pt x="5031" y="7078"/>
                    <a:pt x="5036" y="7078"/>
                    <a:pt x="5042" y="7076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</a:srgbClr>
                </a:gs>
                <a:gs pos="100000">
                  <a:srgbClr val="ED275A">
                    <a:alpha val="61176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353335" y="4143978"/>
              <a:ext cx="377561" cy="304346"/>
            </a:xfrm>
            <a:custGeom>
              <a:avLst/>
              <a:gdLst/>
              <a:ahLst/>
              <a:cxnLst/>
              <a:rect l="l" t="t" r="r" b="b"/>
              <a:pathLst>
                <a:path w="5218" h="4206" extrusionOk="0">
                  <a:moveTo>
                    <a:pt x="4163" y="1"/>
                  </a:moveTo>
                  <a:cubicBezTo>
                    <a:pt x="3469" y="1"/>
                    <a:pt x="2563" y="403"/>
                    <a:pt x="1751" y="1115"/>
                  </a:cubicBezTo>
                  <a:cubicBezTo>
                    <a:pt x="527" y="2160"/>
                    <a:pt x="0" y="3536"/>
                    <a:pt x="527" y="4206"/>
                  </a:cubicBezTo>
                  <a:cubicBezTo>
                    <a:pt x="376" y="3464"/>
                    <a:pt x="894" y="2347"/>
                    <a:pt x="1939" y="1454"/>
                  </a:cubicBezTo>
                  <a:cubicBezTo>
                    <a:pt x="2737" y="749"/>
                    <a:pt x="3634" y="360"/>
                    <a:pt x="4315" y="360"/>
                  </a:cubicBezTo>
                  <a:cubicBezTo>
                    <a:pt x="4678" y="360"/>
                    <a:pt x="4980" y="470"/>
                    <a:pt x="5173" y="704"/>
                  </a:cubicBezTo>
                  <a:lnTo>
                    <a:pt x="5218" y="748"/>
                  </a:lnTo>
                  <a:cubicBezTo>
                    <a:pt x="5173" y="596"/>
                    <a:pt x="5102" y="444"/>
                    <a:pt x="5030" y="337"/>
                  </a:cubicBezTo>
                  <a:cubicBezTo>
                    <a:pt x="4826" y="109"/>
                    <a:pt x="4523" y="1"/>
                    <a:pt x="4163" y="1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</a:srgbClr>
                </a:gs>
                <a:gs pos="100000">
                  <a:srgbClr val="ED275A">
                    <a:alpha val="61176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870481" y="4039130"/>
              <a:ext cx="172717" cy="58829"/>
            </a:xfrm>
            <a:custGeom>
              <a:avLst/>
              <a:gdLst/>
              <a:ahLst/>
              <a:cxnLst/>
              <a:rect l="l" t="t" r="r" b="b"/>
              <a:pathLst>
                <a:path w="2387" h="813" extrusionOk="0">
                  <a:moveTo>
                    <a:pt x="1488" y="1"/>
                  </a:moveTo>
                  <a:cubicBezTo>
                    <a:pt x="1370" y="1"/>
                    <a:pt x="1245" y="12"/>
                    <a:pt x="1117" y="35"/>
                  </a:cubicBezTo>
                  <a:cubicBezTo>
                    <a:pt x="483" y="142"/>
                    <a:pt x="1" y="482"/>
                    <a:pt x="36" y="812"/>
                  </a:cubicBezTo>
                  <a:cubicBezTo>
                    <a:pt x="153" y="553"/>
                    <a:pt x="563" y="294"/>
                    <a:pt x="1082" y="187"/>
                  </a:cubicBezTo>
                  <a:cubicBezTo>
                    <a:pt x="1210" y="164"/>
                    <a:pt x="1336" y="153"/>
                    <a:pt x="1457" y="153"/>
                  </a:cubicBezTo>
                  <a:cubicBezTo>
                    <a:pt x="1935" y="153"/>
                    <a:pt x="2322" y="325"/>
                    <a:pt x="2350" y="589"/>
                  </a:cubicBezTo>
                  <a:cubicBezTo>
                    <a:pt x="2386" y="553"/>
                    <a:pt x="2386" y="482"/>
                    <a:pt x="2386" y="446"/>
                  </a:cubicBezTo>
                  <a:cubicBezTo>
                    <a:pt x="2329" y="175"/>
                    <a:pt x="1958" y="1"/>
                    <a:pt x="1488" y="1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</a:srgbClr>
                </a:gs>
                <a:gs pos="100000">
                  <a:srgbClr val="ED275A">
                    <a:alpha val="61176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5175551" y="4782184"/>
              <a:ext cx="288417" cy="525334"/>
            </a:xfrm>
            <a:custGeom>
              <a:avLst/>
              <a:gdLst/>
              <a:ahLst/>
              <a:cxnLst/>
              <a:rect l="l" t="t" r="r" b="b"/>
              <a:pathLst>
                <a:path w="3986" h="7260" extrusionOk="0">
                  <a:moveTo>
                    <a:pt x="3212" y="1"/>
                  </a:moveTo>
                  <a:cubicBezTo>
                    <a:pt x="2226" y="1"/>
                    <a:pt x="1099" y="1301"/>
                    <a:pt x="563" y="3096"/>
                  </a:cubicBezTo>
                  <a:cubicBezTo>
                    <a:pt x="0" y="5061"/>
                    <a:pt x="376" y="6893"/>
                    <a:pt x="1376" y="7259"/>
                  </a:cubicBezTo>
                  <a:cubicBezTo>
                    <a:pt x="706" y="6589"/>
                    <a:pt x="528" y="5026"/>
                    <a:pt x="1010" y="3391"/>
                  </a:cubicBezTo>
                  <a:cubicBezTo>
                    <a:pt x="1508" y="1582"/>
                    <a:pt x="2644" y="286"/>
                    <a:pt x="3628" y="286"/>
                  </a:cubicBezTo>
                  <a:cubicBezTo>
                    <a:pt x="3737" y="286"/>
                    <a:pt x="3845" y="302"/>
                    <a:pt x="3949" y="335"/>
                  </a:cubicBezTo>
                  <a:lnTo>
                    <a:pt x="3985" y="335"/>
                  </a:lnTo>
                  <a:cubicBezTo>
                    <a:pt x="3878" y="192"/>
                    <a:pt x="3690" y="112"/>
                    <a:pt x="3503" y="40"/>
                  </a:cubicBezTo>
                  <a:cubicBezTo>
                    <a:pt x="3408" y="14"/>
                    <a:pt x="3310" y="1"/>
                    <a:pt x="3212" y="1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</a:srgbClr>
                </a:gs>
                <a:gs pos="100000">
                  <a:srgbClr val="ED275A">
                    <a:alpha val="61176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643630" y="4860332"/>
              <a:ext cx="199200" cy="317226"/>
            </a:xfrm>
            <a:custGeom>
              <a:avLst/>
              <a:gdLst/>
              <a:ahLst/>
              <a:cxnLst/>
              <a:rect l="l" t="t" r="r" b="b"/>
              <a:pathLst>
                <a:path w="2753" h="4384" extrusionOk="0">
                  <a:moveTo>
                    <a:pt x="123" y="0"/>
                  </a:moveTo>
                  <a:cubicBezTo>
                    <a:pt x="82" y="0"/>
                    <a:pt x="41" y="2"/>
                    <a:pt x="1" y="6"/>
                  </a:cubicBezTo>
                  <a:cubicBezTo>
                    <a:pt x="823" y="184"/>
                    <a:pt x="1600" y="935"/>
                    <a:pt x="1940" y="1935"/>
                  </a:cubicBezTo>
                  <a:cubicBezTo>
                    <a:pt x="2306" y="3133"/>
                    <a:pt x="1823" y="4205"/>
                    <a:pt x="859" y="4357"/>
                  </a:cubicBezTo>
                  <a:lnTo>
                    <a:pt x="823" y="4357"/>
                  </a:lnTo>
                  <a:cubicBezTo>
                    <a:pt x="894" y="4374"/>
                    <a:pt x="977" y="4383"/>
                    <a:pt x="1061" y="4383"/>
                  </a:cubicBezTo>
                  <a:cubicBezTo>
                    <a:pt x="1144" y="4383"/>
                    <a:pt x="1229" y="4374"/>
                    <a:pt x="1305" y="4357"/>
                  </a:cubicBezTo>
                  <a:cubicBezTo>
                    <a:pt x="2270" y="4249"/>
                    <a:pt x="2753" y="3168"/>
                    <a:pt x="2386" y="1971"/>
                  </a:cubicBezTo>
                  <a:cubicBezTo>
                    <a:pt x="2027" y="835"/>
                    <a:pt x="1023" y="0"/>
                    <a:pt x="123" y="0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</a:srgbClr>
                </a:gs>
                <a:gs pos="100000">
                  <a:srgbClr val="ED275A">
                    <a:alpha val="61176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7252598" y="4666265"/>
              <a:ext cx="104846" cy="252681"/>
            </a:xfrm>
            <a:custGeom>
              <a:avLst/>
              <a:gdLst/>
              <a:ahLst/>
              <a:cxnLst/>
              <a:rect l="l" t="t" r="r" b="b"/>
              <a:pathLst>
                <a:path w="1449" h="3492" extrusionOk="0">
                  <a:moveTo>
                    <a:pt x="86" y="1"/>
                  </a:moveTo>
                  <a:cubicBezTo>
                    <a:pt x="57" y="1"/>
                    <a:pt x="29" y="3"/>
                    <a:pt x="1" y="7"/>
                  </a:cubicBezTo>
                  <a:cubicBezTo>
                    <a:pt x="448" y="115"/>
                    <a:pt x="859" y="749"/>
                    <a:pt x="1001" y="1526"/>
                  </a:cubicBezTo>
                  <a:cubicBezTo>
                    <a:pt x="1225" y="2500"/>
                    <a:pt x="966" y="3358"/>
                    <a:pt x="448" y="3465"/>
                  </a:cubicBezTo>
                  <a:cubicBezTo>
                    <a:pt x="483" y="3483"/>
                    <a:pt x="530" y="3492"/>
                    <a:pt x="577" y="3492"/>
                  </a:cubicBezTo>
                  <a:cubicBezTo>
                    <a:pt x="624" y="3492"/>
                    <a:pt x="671" y="3483"/>
                    <a:pt x="707" y="3465"/>
                  </a:cubicBezTo>
                  <a:cubicBezTo>
                    <a:pt x="1225" y="3393"/>
                    <a:pt x="1448" y="2500"/>
                    <a:pt x="1261" y="1571"/>
                  </a:cubicBezTo>
                  <a:cubicBezTo>
                    <a:pt x="1092" y="650"/>
                    <a:pt x="579" y="1"/>
                    <a:pt x="86" y="1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</a:srgbClr>
                </a:gs>
                <a:gs pos="100000">
                  <a:srgbClr val="ED275A">
                    <a:alpha val="61176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032643" y="5059825"/>
              <a:ext cx="116496" cy="251162"/>
            </a:xfrm>
            <a:custGeom>
              <a:avLst/>
              <a:gdLst/>
              <a:ahLst/>
              <a:cxnLst/>
              <a:rect l="l" t="t" r="r" b="b"/>
              <a:pathLst>
                <a:path w="1610" h="3471" extrusionOk="0">
                  <a:moveTo>
                    <a:pt x="716" y="0"/>
                  </a:moveTo>
                  <a:cubicBezTo>
                    <a:pt x="189" y="152"/>
                    <a:pt x="1" y="1046"/>
                    <a:pt x="269" y="1975"/>
                  </a:cubicBezTo>
                  <a:cubicBezTo>
                    <a:pt x="508" y="2834"/>
                    <a:pt x="1030" y="3471"/>
                    <a:pt x="1496" y="3471"/>
                  </a:cubicBezTo>
                  <a:cubicBezTo>
                    <a:pt x="1534" y="3471"/>
                    <a:pt x="1572" y="3467"/>
                    <a:pt x="1609" y="3458"/>
                  </a:cubicBezTo>
                  <a:cubicBezTo>
                    <a:pt x="1162" y="3351"/>
                    <a:pt x="716" y="2752"/>
                    <a:pt x="492" y="1975"/>
                  </a:cubicBezTo>
                  <a:cubicBezTo>
                    <a:pt x="224" y="1046"/>
                    <a:pt x="448" y="152"/>
                    <a:pt x="939" y="0"/>
                  </a:cubicBezTo>
                  <a:close/>
                </a:path>
              </a:pathLst>
            </a:custGeom>
            <a:gradFill>
              <a:gsLst>
                <a:gs pos="0">
                  <a:srgbClr val="FF5E90">
                    <a:alpha val="63529"/>
                  </a:srgbClr>
                </a:gs>
                <a:gs pos="100000">
                  <a:srgbClr val="ED275A">
                    <a:alpha val="61176"/>
                  </a:srgbClr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+ subtitle">
  <p:cSld name="TITLE_1_1_1_1_1_1_1">
    <p:bg>
      <p:bgPr>
        <a:gradFill>
          <a:gsLst>
            <a:gs pos="0">
              <a:srgbClr val="FF8200"/>
            </a:gs>
            <a:gs pos="100000">
              <a:schemeClr val="accent1"/>
            </a:gs>
          </a:gsLst>
          <a:lin ang="10801400" scaled="0"/>
        </a:gradFill>
        <a:effectLst/>
      </p:bgPr>
    </p:bg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9"/>
          <p:cNvSpPr/>
          <p:nvPr/>
        </p:nvSpPr>
        <p:spPr>
          <a:xfrm rot="10800000">
            <a:off x="-3" y="3872798"/>
            <a:ext cx="4210053" cy="1264527"/>
          </a:xfrm>
          <a:custGeom>
            <a:avLst/>
            <a:gdLst/>
            <a:ahLst/>
            <a:cxnLst/>
            <a:rect l="l" t="t" r="r" b="b"/>
            <a:pathLst>
              <a:path w="13747" h="4129" extrusionOk="0">
                <a:moveTo>
                  <a:pt x="5878" y="2491"/>
                </a:moveTo>
                <a:cubicBezTo>
                  <a:pt x="6042" y="2491"/>
                  <a:pt x="6209" y="2559"/>
                  <a:pt x="6362" y="2608"/>
                </a:cubicBezTo>
                <a:cubicBezTo>
                  <a:pt x="6561" y="2684"/>
                  <a:pt x="6760" y="2769"/>
                  <a:pt x="6911" y="2883"/>
                </a:cubicBezTo>
                <a:cubicBezTo>
                  <a:pt x="6997" y="3006"/>
                  <a:pt x="7111" y="3082"/>
                  <a:pt x="7196" y="3243"/>
                </a:cubicBezTo>
                <a:cubicBezTo>
                  <a:pt x="7272" y="3319"/>
                  <a:pt x="7310" y="3480"/>
                  <a:pt x="7272" y="3594"/>
                </a:cubicBezTo>
                <a:cubicBezTo>
                  <a:pt x="7272" y="3679"/>
                  <a:pt x="7234" y="3755"/>
                  <a:pt x="7111" y="3755"/>
                </a:cubicBezTo>
                <a:cubicBezTo>
                  <a:pt x="7008" y="3780"/>
                  <a:pt x="6900" y="3793"/>
                  <a:pt x="6791" y="3793"/>
                </a:cubicBezTo>
                <a:cubicBezTo>
                  <a:pt x="6570" y="3793"/>
                  <a:pt x="6347" y="3740"/>
                  <a:pt x="6163" y="3632"/>
                </a:cubicBezTo>
                <a:cubicBezTo>
                  <a:pt x="5926" y="3518"/>
                  <a:pt x="5537" y="3205"/>
                  <a:pt x="5452" y="2968"/>
                </a:cubicBezTo>
                <a:cubicBezTo>
                  <a:pt x="5414" y="2807"/>
                  <a:pt x="5489" y="2646"/>
                  <a:pt x="5613" y="2570"/>
                </a:cubicBezTo>
                <a:cubicBezTo>
                  <a:pt x="5698" y="2512"/>
                  <a:pt x="5787" y="2491"/>
                  <a:pt x="5878" y="2491"/>
                </a:cubicBezTo>
                <a:close/>
                <a:moveTo>
                  <a:pt x="0" y="1"/>
                </a:moveTo>
                <a:cubicBezTo>
                  <a:pt x="323" y="200"/>
                  <a:pt x="560" y="399"/>
                  <a:pt x="835" y="636"/>
                </a:cubicBezTo>
                <a:cubicBezTo>
                  <a:pt x="1185" y="949"/>
                  <a:pt x="1546" y="1224"/>
                  <a:pt x="1982" y="1461"/>
                </a:cubicBezTo>
                <a:cubicBezTo>
                  <a:pt x="2607" y="1783"/>
                  <a:pt x="3318" y="2020"/>
                  <a:pt x="3916" y="2409"/>
                </a:cubicBezTo>
                <a:cubicBezTo>
                  <a:pt x="4826" y="2968"/>
                  <a:pt x="5613" y="3831"/>
                  <a:pt x="6674" y="4068"/>
                </a:cubicBezTo>
                <a:cubicBezTo>
                  <a:pt x="6878" y="4111"/>
                  <a:pt x="7083" y="4128"/>
                  <a:pt x="7290" y="4128"/>
                </a:cubicBezTo>
                <a:cubicBezTo>
                  <a:pt x="7855" y="4128"/>
                  <a:pt x="8431" y="3999"/>
                  <a:pt x="9007" y="3916"/>
                </a:cubicBezTo>
                <a:cubicBezTo>
                  <a:pt x="9420" y="3836"/>
                  <a:pt x="9850" y="3792"/>
                  <a:pt x="10286" y="3792"/>
                </a:cubicBezTo>
                <a:cubicBezTo>
                  <a:pt x="10519" y="3792"/>
                  <a:pt x="10753" y="3804"/>
                  <a:pt x="10988" y="3831"/>
                </a:cubicBezTo>
                <a:cubicBezTo>
                  <a:pt x="11404" y="3862"/>
                  <a:pt x="11821" y="3974"/>
                  <a:pt x="12237" y="3974"/>
                </a:cubicBezTo>
                <a:cubicBezTo>
                  <a:pt x="12333" y="3974"/>
                  <a:pt x="12428" y="3968"/>
                  <a:pt x="12524" y="3954"/>
                </a:cubicBezTo>
                <a:cubicBezTo>
                  <a:pt x="12837" y="3954"/>
                  <a:pt x="13074" y="3831"/>
                  <a:pt x="13396" y="3831"/>
                </a:cubicBezTo>
                <a:cubicBezTo>
                  <a:pt x="13453" y="3812"/>
                  <a:pt x="13512" y="3802"/>
                  <a:pt x="13571" y="3802"/>
                </a:cubicBezTo>
                <a:cubicBezTo>
                  <a:pt x="13631" y="3802"/>
                  <a:pt x="13690" y="3812"/>
                  <a:pt x="13747" y="3831"/>
                </a:cubicBezTo>
                <a:lnTo>
                  <a:pt x="13747" y="2883"/>
                </a:lnTo>
                <a:cubicBezTo>
                  <a:pt x="13396" y="2921"/>
                  <a:pt x="13036" y="2968"/>
                  <a:pt x="12647" y="3006"/>
                </a:cubicBezTo>
                <a:cubicBezTo>
                  <a:pt x="12461" y="3028"/>
                  <a:pt x="12278" y="3050"/>
                  <a:pt x="12096" y="3050"/>
                </a:cubicBezTo>
                <a:cubicBezTo>
                  <a:pt x="11963" y="3050"/>
                  <a:pt x="11831" y="3038"/>
                  <a:pt x="11699" y="3006"/>
                </a:cubicBezTo>
                <a:cubicBezTo>
                  <a:pt x="11377" y="2921"/>
                  <a:pt x="11064" y="2731"/>
                  <a:pt x="10704" y="2608"/>
                </a:cubicBezTo>
                <a:cubicBezTo>
                  <a:pt x="9955" y="2333"/>
                  <a:pt x="9044" y="2494"/>
                  <a:pt x="8419" y="2020"/>
                </a:cubicBezTo>
                <a:cubicBezTo>
                  <a:pt x="7784" y="1584"/>
                  <a:pt x="7471" y="750"/>
                  <a:pt x="6959" y="200"/>
                </a:cubicBezTo>
                <a:cubicBezTo>
                  <a:pt x="6874" y="162"/>
                  <a:pt x="6798" y="77"/>
                  <a:pt x="6722" y="1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19"/>
          <p:cNvSpPr/>
          <p:nvPr/>
        </p:nvSpPr>
        <p:spPr>
          <a:xfrm rot="10800000">
            <a:off x="-1028" y="-2"/>
            <a:ext cx="3258577" cy="1909501"/>
          </a:xfrm>
          <a:custGeom>
            <a:avLst/>
            <a:gdLst/>
            <a:ahLst/>
            <a:cxnLst/>
            <a:rect l="l" t="t" r="r" b="b"/>
            <a:pathLst>
              <a:path w="13396" h="10031" extrusionOk="0">
                <a:moveTo>
                  <a:pt x="11613" y="3394"/>
                </a:moveTo>
                <a:cubicBezTo>
                  <a:pt x="11736" y="3432"/>
                  <a:pt x="11850" y="3432"/>
                  <a:pt x="11936" y="3432"/>
                </a:cubicBezTo>
                <a:cubicBezTo>
                  <a:pt x="12286" y="3555"/>
                  <a:pt x="12485" y="4029"/>
                  <a:pt x="12362" y="4380"/>
                </a:cubicBezTo>
                <a:cubicBezTo>
                  <a:pt x="12248" y="4778"/>
                  <a:pt x="11850" y="5015"/>
                  <a:pt x="11499" y="5053"/>
                </a:cubicBezTo>
                <a:cubicBezTo>
                  <a:pt x="11447" y="5062"/>
                  <a:pt x="11394" y="5066"/>
                  <a:pt x="11339" y="5066"/>
                </a:cubicBezTo>
                <a:cubicBezTo>
                  <a:pt x="10615" y="5066"/>
                  <a:pt x="9767" y="4330"/>
                  <a:pt x="10428" y="3669"/>
                </a:cubicBezTo>
                <a:cubicBezTo>
                  <a:pt x="10751" y="3394"/>
                  <a:pt x="11225" y="3394"/>
                  <a:pt x="11613" y="3394"/>
                </a:cubicBezTo>
                <a:close/>
                <a:moveTo>
                  <a:pt x="2470" y="4848"/>
                </a:moveTo>
                <a:cubicBezTo>
                  <a:pt x="2752" y="4848"/>
                  <a:pt x="2844" y="4997"/>
                  <a:pt x="2844" y="5176"/>
                </a:cubicBezTo>
                <a:cubicBezTo>
                  <a:pt x="2806" y="5527"/>
                  <a:pt x="2569" y="5802"/>
                  <a:pt x="2332" y="6039"/>
                </a:cubicBezTo>
                <a:cubicBezTo>
                  <a:pt x="2177" y="6194"/>
                  <a:pt x="1906" y="6303"/>
                  <a:pt x="1660" y="6303"/>
                </a:cubicBezTo>
                <a:cubicBezTo>
                  <a:pt x="1590" y="6303"/>
                  <a:pt x="1523" y="6295"/>
                  <a:pt x="1460" y="6276"/>
                </a:cubicBezTo>
                <a:cubicBezTo>
                  <a:pt x="1185" y="6200"/>
                  <a:pt x="1223" y="5887"/>
                  <a:pt x="1308" y="5688"/>
                </a:cubicBezTo>
                <a:cubicBezTo>
                  <a:pt x="1346" y="5650"/>
                  <a:pt x="1346" y="5650"/>
                  <a:pt x="1346" y="5603"/>
                </a:cubicBezTo>
                <a:cubicBezTo>
                  <a:pt x="1507" y="5366"/>
                  <a:pt x="1744" y="5214"/>
                  <a:pt x="1981" y="5053"/>
                </a:cubicBezTo>
                <a:cubicBezTo>
                  <a:pt x="2095" y="4977"/>
                  <a:pt x="2218" y="4854"/>
                  <a:pt x="2370" y="4854"/>
                </a:cubicBezTo>
                <a:cubicBezTo>
                  <a:pt x="2406" y="4850"/>
                  <a:pt x="2439" y="4848"/>
                  <a:pt x="2470" y="4848"/>
                </a:cubicBezTo>
                <a:close/>
                <a:moveTo>
                  <a:pt x="13395" y="0"/>
                </a:moveTo>
                <a:cubicBezTo>
                  <a:pt x="10751" y="2806"/>
                  <a:pt x="6437" y="1422"/>
                  <a:pt x="2929" y="2882"/>
                </a:cubicBezTo>
                <a:cubicBezTo>
                  <a:pt x="0" y="4067"/>
                  <a:pt x="85" y="7186"/>
                  <a:pt x="474" y="10030"/>
                </a:cubicBezTo>
                <a:lnTo>
                  <a:pt x="1782" y="10030"/>
                </a:lnTo>
                <a:cubicBezTo>
                  <a:pt x="1782" y="9793"/>
                  <a:pt x="1782" y="9594"/>
                  <a:pt x="1820" y="9357"/>
                </a:cubicBezTo>
                <a:cubicBezTo>
                  <a:pt x="1981" y="7783"/>
                  <a:pt x="3081" y="6513"/>
                  <a:pt x="4503" y="6039"/>
                </a:cubicBezTo>
                <a:cubicBezTo>
                  <a:pt x="6911" y="5252"/>
                  <a:pt x="10703" y="5840"/>
                  <a:pt x="13395" y="5091"/>
                </a:cubicBezTo>
                <a:lnTo>
                  <a:pt x="13395" y="0"/>
                </a:ln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19"/>
          <p:cNvSpPr/>
          <p:nvPr/>
        </p:nvSpPr>
        <p:spPr>
          <a:xfrm flipH="1">
            <a:off x="5511808" y="-9925"/>
            <a:ext cx="3632609" cy="5143519"/>
          </a:xfrm>
          <a:custGeom>
            <a:avLst/>
            <a:gdLst/>
            <a:ahLst/>
            <a:cxnLst/>
            <a:rect l="l" t="t" r="r" b="b"/>
            <a:pathLst>
              <a:path w="31789" h="45011" extrusionOk="0">
                <a:moveTo>
                  <a:pt x="14894" y="8041"/>
                </a:moveTo>
                <a:cubicBezTo>
                  <a:pt x="15260" y="8041"/>
                  <a:pt x="15519" y="8300"/>
                  <a:pt x="15519" y="8675"/>
                </a:cubicBezTo>
                <a:cubicBezTo>
                  <a:pt x="15519" y="9006"/>
                  <a:pt x="15260" y="9310"/>
                  <a:pt x="14894" y="9310"/>
                </a:cubicBezTo>
                <a:cubicBezTo>
                  <a:pt x="14554" y="9310"/>
                  <a:pt x="14295" y="9006"/>
                  <a:pt x="14295" y="8675"/>
                </a:cubicBezTo>
                <a:cubicBezTo>
                  <a:pt x="14295" y="8300"/>
                  <a:pt x="14554" y="8041"/>
                  <a:pt x="14894" y="8041"/>
                </a:cubicBezTo>
                <a:close/>
                <a:moveTo>
                  <a:pt x="15032" y="9718"/>
                </a:moveTo>
                <a:cubicBezTo>
                  <a:pt x="15110" y="9718"/>
                  <a:pt x="15187" y="9730"/>
                  <a:pt x="15260" y="9756"/>
                </a:cubicBezTo>
                <a:cubicBezTo>
                  <a:pt x="15930" y="10015"/>
                  <a:pt x="16082" y="11132"/>
                  <a:pt x="15671" y="12320"/>
                </a:cubicBezTo>
                <a:cubicBezTo>
                  <a:pt x="15278" y="13374"/>
                  <a:pt x="14566" y="14075"/>
                  <a:pt x="13944" y="14075"/>
                </a:cubicBezTo>
                <a:cubicBezTo>
                  <a:pt x="13860" y="14075"/>
                  <a:pt x="13777" y="14062"/>
                  <a:pt x="13697" y="14036"/>
                </a:cubicBezTo>
                <a:cubicBezTo>
                  <a:pt x="13062" y="13812"/>
                  <a:pt x="12919" y="12660"/>
                  <a:pt x="13330" y="11463"/>
                </a:cubicBezTo>
                <a:cubicBezTo>
                  <a:pt x="13725" y="10444"/>
                  <a:pt x="14435" y="9718"/>
                  <a:pt x="15032" y="9718"/>
                </a:cubicBezTo>
                <a:close/>
                <a:moveTo>
                  <a:pt x="25652" y="19352"/>
                </a:moveTo>
                <a:cubicBezTo>
                  <a:pt x="25751" y="19352"/>
                  <a:pt x="25839" y="19378"/>
                  <a:pt x="25910" y="19432"/>
                </a:cubicBezTo>
                <a:cubicBezTo>
                  <a:pt x="26205" y="19655"/>
                  <a:pt x="26133" y="20325"/>
                  <a:pt x="25722" y="20888"/>
                </a:cubicBezTo>
                <a:cubicBezTo>
                  <a:pt x="25411" y="21308"/>
                  <a:pt x="24997" y="21558"/>
                  <a:pt x="24683" y="21558"/>
                </a:cubicBezTo>
                <a:cubicBezTo>
                  <a:pt x="24582" y="21558"/>
                  <a:pt x="24492" y="21532"/>
                  <a:pt x="24418" y="21478"/>
                </a:cubicBezTo>
                <a:cubicBezTo>
                  <a:pt x="24087" y="21254"/>
                  <a:pt x="24194" y="20620"/>
                  <a:pt x="24605" y="20066"/>
                </a:cubicBezTo>
                <a:cubicBezTo>
                  <a:pt x="24918" y="19611"/>
                  <a:pt x="25338" y="19352"/>
                  <a:pt x="25652" y="19352"/>
                </a:cubicBezTo>
                <a:close/>
                <a:moveTo>
                  <a:pt x="24123" y="22184"/>
                </a:moveTo>
                <a:cubicBezTo>
                  <a:pt x="24418" y="22184"/>
                  <a:pt x="24641" y="22407"/>
                  <a:pt x="24641" y="22675"/>
                </a:cubicBezTo>
                <a:cubicBezTo>
                  <a:pt x="24641" y="22970"/>
                  <a:pt x="24418" y="23193"/>
                  <a:pt x="24123" y="23193"/>
                </a:cubicBezTo>
                <a:cubicBezTo>
                  <a:pt x="23864" y="23193"/>
                  <a:pt x="23640" y="22970"/>
                  <a:pt x="23640" y="22675"/>
                </a:cubicBezTo>
                <a:cubicBezTo>
                  <a:pt x="23640" y="22407"/>
                  <a:pt x="23864" y="22184"/>
                  <a:pt x="24123" y="22184"/>
                </a:cubicBezTo>
                <a:close/>
                <a:moveTo>
                  <a:pt x="5529" y="22612"/>
                </a:moveTo>
                <a:cubicBezTo>
                  <a:pt x="6237" y="22612"/>
                  <a:pt x="6796" y="22852"/>
                  <a:pt x="6960" y="23300"/>
                </a:cubicBezTo>
                <a:cubicBezTo>
                  <a:pt x="7219" y="23970"/>
                  <a:pt x="6362" y="24909"/>
                  <a:pt x="5102" y="25391"/>
                </a:cubicBezTo>
                <a:cubicBezTo>
                  <a:pt x="4640" y="25554"/>
                  <a:pt x="4178" y="25632"/>
                  <a:pt x="3766" y="25632"/>
                </a:cubicBezTo>
                <a:cubicBezTo>
                  <a:pt x="3048" y="25632"/>
                  <a:pt x="2483" y="25393"/>
                  <a:pt x="2341" y="24944"/>
                </a:cubicBezTo>
                <a:cubicBezTo>
                  <a:pt x="2082" y="24274"/>
                  <a:pt x="2904" y="23300"/>
                  <a:pt x="4209" y="22854"/>
                </a:cubicBezTo>
                <a:cubicBezTo>
                  <a:pt x="4668" y="22691"/>
                  <a:pt x="5123" y="22612"/>
                  <a:pt x="5529" y="22612"/>
                </a:cubicBezTo>
                <a:close/>
                <a:moveTo>
                  <a:pt x="25910" y="0"/>
                </a:moveTo>
                <a:cubicBezTo>
                  <a:pt x="24945" y="1305"/>
                  <a:pt x="23864" y="2457"/>
                  <a:pt x="22488" y="3199"/>
                </a:cubicBezTo>
                <a:cubicBezTo>
                  <a:pt x="20031" y="4583"/>
                  <a:pt x="16824" y="4655"/>
                  <a:pt x="14814" y="6629"/>
                </a:cubicBezTo>
                <a:cubicBezTo>
                  <a:pt x="13062" y="8336"/>
                  <a:pt x="12732" y="10980"/>
                  <a:pt x="12437" y="13401"/>
                </a:cubicBezTo>
                <a:cubicBezTo>
                  <a:pt x="12133" y="15823"/>
                  <a:pt x="11615" y="18467"/>
                  <a:pt x="9712" y="19950"/>
                </a:cubicBezTo>
                <a:cubicBezTo>
                  <a:pt x="7747" y="21514"/>
                  <a:pt x="4879" y="21371"/>
                  <a:pt x="2681" y="22595"/>
                </a:cubicBezTo>
                <a:cubicBezTo>
                  <a:pt x="1528" y="23265"/>
                  <a:pt x="635" y="24274"/>
                  <a:pt x="1" y="25427"/>
                </a:cubicBezTo>
                <a:lnTo>
                  <a:pt x="1" y="45010"/>
                </a:lnTo>
                <a:lnTo>
                  <a:pt x="31788" y="45010"/>
                </a:lnTo>
                <a:lnTo>
                  <a:pt x="31788" y="34137"/>
                </a:lnTo>
                <a:cubicBezTo>
                  <a:pt x="31494" y="33726"/>
                  <a:pt x="31234" y="33280"/>
                  <a:pt x="30931" y="32869"/>
                </a:cubicBezTo>
                <a:cubicBezTo>
                  <a:pt x="30369" y="32128"/>
                  <a:pt x="29596" y="31452"/>
                  <a:pt x="28689" y="31452"/>
                </a:cubicBezTo>
                <a:cubicBezTo>
                  <a:pt x="28645" y="31452"/>
                  <a:pt x="28600" y="31454"/>
                  <a:pt x="28554" y="31457"/>
                </a:cubicBezTo>
                <a:cubicBezTo>
                  <a:pt x="28229" y="31481"/>
                  <a:pt x="27899" y="31591"/>
                  <a:pt x="27595" y="31591"/>
                </a:cubicBezTo>
                <a:cubicBezTo>
                  <a:pt x="27449" y="31591"/>
                  <a:pt x="27309" y="31566"/>
                  <a:pt x="27178" y="31493"/>
                </a:cubicBezTo>
                <a:cubicBezTo>
                  <a:pt x="26955" y="31386"/>
                  <a:pt x="26803" y="31118"/>
                  <a:pt x="26687" y="30894"/>
                </a:cubicBezTo>
                <a:cubicBezTo>
                  <a:pt x="26205" y="29778"/>
                  <a:pt x="26169" y="28518"/>
                  <a:pt x="26616" y="27401"/>
                </a:cubicBezTo>
                <a:cubicBezTo>
                  <a:pt x="26839" y="26803"/>
                  <a:pt x="27178" y="26204"/>
                  <a:pt x="27062" y="25614"/>
                </a:cubicBezTo>
                <a:cubicBezTo>
                  <a:pt x="26875" y="24533"/>
                  <a:pt x="25427" y="24051"/>
                  <a:pt x="25311" y="23006"/>
                </a:cubicBezTo>
                <a:cubicBezTo>
                  <a:pt x="25240" y="22335"/>
                  <a:pt x="25722" y="21782"/>
                  <a:pt x="26062" y="21254"/>
                </a:cubicBezTo>
                <a:cubicBezTo>
                  <a:pt x="26910" y="19950"/>
                  <a:pt x="27178" y="18163"/>
                  <a:pt x="26205" y="16975"/>
                </a:cubicBezTo>
                <a:cubicBezTo>
                  <a:pt x="25838" y="16528"/>
                  <a:pt x="25311" y="16198"/>
                  <a:pt x="24864" y="15823"/>
                </a:cubicBezTo>
                <a:cubicBezTo>
                  <a:pt x="23676" y="14813"/>
                  <a:pt x="22935" y="13250"/>
                  <a:pt x="22935" y="11731"/>
                </a:cubicBezTo>
                <a:cubicBezTo>
                  <a:pt x="22890" y="10167"/>
                  <a:pt x="23605" y="8604"/>
                  <a:pt x="24793" y="7594"/>
                </a:cubicBezTo>
                <a:cubicBezTo>
                  <a:pt x="26240" y="6326"/>
                  <a:pt x="28367" y="5807"/>
                  <a:pt x="29296" y="4137"/>
                </a:cubicBezTo>
                <a:cubicBezTo>
                  <a:pt x="29635" y="3502"/>
                  <a:pt x="29778" y="2797"/>
                  <a:pt x="29966" y="2127"/>
                </a:cubicBezTo>
                <a:cubicBezTo>
                  <a:pt x="30189" y="1376"/>
                  <a:pt x="30484" y="670"/>
                  <a:pt x="30895" y="0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  <a:alpha val="43060"/>
                </a:srgbClr>
              </a:gs>
              <a:gs pos="100000">
                <a:srgbClr val="ED275A">
                  <a:alpha val="61176"/>
                  <a:alpha val="43060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19"/>
          <p:cNvSpPr/>
          <p:nvPr/>
        </p:nvSpPr>
        <p:spPr>
          <a:xfrm>
            <a:off x="-1025" y="1617887"/>
            <a:ext cx="8336379" cy="4666849"/>
          </a:xfrm>
          <a:custGeom>
            <a:avLst/>
            <a:gdLst/>
            <a:ahLst/>
            <a:cxnLst/>
            <a:rect l="l" t="t" r="r" b="b"/>
            <a:pathLst>
              <a:path w="104443" h="58469" extrusionOk="0">
                <a:moveTo>
                  <a:pt x="77193" y="928"/>
                </a:moveTo>
                <a:cubicBezTo>
                  <a:pt x="75815" y="928"/>
                  <a:pt x="74516" y="1088"/>
                  <a:pt x="73395" y="1422"/>
                </a:cubicBezTo>
                <a:cubicBezTo>
                  <a:pt x="73395" y="1422"/>
                  <a:pt x="75639" y="1034"/>
                  <a:pt x="78744" y="1034"/>
                </a:cubicBezTo>
                <a:cubicBezTo>
                  <a:pt x="78900" y="1034"/>
                  <a:pt x="79059" y="1035"/>
                  <a:pt x="79219" y="1037"/>
                </a:cubicBezTo>
                <a:lnTo>
                  <a:pt x="79219" y="1037"/>
                </a:lnTo>
                <a:cubicBezTo>
                  <a:pt x="78533" y="965"/>
                  <a:pt x="77854" y="928"/>
                  <a:pt x="77193" y="928"/>
                </a:cubicBezTo>
                <a:close/>
                <a:moveTo>
                  <a:pt x="0" y="0"/>
                </a:moveTo>
                <a:lnTo>
                  <a:pt x="0" y="45268"/>
                </a:lnTo>
                <a:cubicBezTo>
                  <a:pt x="0" y="45268"/>
                  <a:pt x="33248" y="58468"/>
                  <a:pt x="57865" y="58468"/>
                </a:cubicBezTo>
                <a:cubicBezTo>
                  <a:pt x="58116" y="58468"/>
                  <a:pt x="58366" y="58467"/>
                  <a:pt x="58616" y="58464"/>
                </a:cubicBezTo>
                <a:cubicBezTo>
                  <a:pt x="97845" y="58028"/>
                  <a:pt x="104443" y="18486"/>
                  <a:pt x="93929" y="6361"/>
                </a:cubicBezTo>
                <a:cubicBezTo>
                  <a:pt x="90208" y="2067"/>
                  <a:pt x="83871" y="1097"/>
                  <a:pt x="79219" y="1037"/>
                </a:cubicBezTo>
                <a:lnTo>
                  <a:pt x="79219" y="1037"/>
                </a:lnTo>
                <a:cubicBezTo>
                  <a:pt x="84001" y="1538"/>
                  <a:pt x="89126" y="3746"/>
                  <a:pt x="90848" y="7110"/>
                </a:cubicBezTo>
                <a:cubicBezTo>
                  <a:pt x="93929" y="13083"/>
                  <a:pt x="91123" y="27853"/>
                  <a:pt x="71651" y="27853"/>
                </a:cubicBezTo>
                <a:cubicBezTo>
                  <a:pt x="41040" y="27853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13050"/>
                </a:srgbClr>
              </a:gs>
              <a:gs pos="100000">
                <a:srgbClr val="FFFFFF">
                  <a:alpha val="0"/>
                  <a:alpha val="1305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19"/>
          <p:cNvSpPr/>
          <p:nvPr/>
        </p:nvSpPr>
        <p:spPr>
          <a:xfrm>
            <a:off x="2200488" y="4164950"/>
            <a:ext cx="1075758" cy="485054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19"/>
          <p:cNvSpPr/>
          <p:nvPr/>
        </p:nvSpPr>
        <p:spPr>
          <a:xfrm>
            <a:off x="652945" y="3916330"/>
            <a:ext cx="427277" cy="416972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19"/>
          <p:cNvSpPr/>
          <p:nvPr/>
        </p:nvSpPr>
        <p:spPr>
          <a:xfrm>
            <a:off x="6830250" y="239513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" name="Google Shape;983;p19"/>
          <p:cNvGrpSpPr/>
          <p:nvPr/>
        </p:nvGrpSpPr>
        <p:grpSpPr>
          <a:xfrm>
            <a:off x="-1025" y="0"/>
            <a:ext cx="9192023" cy="5177169"/>
            <a:chOff x="-1025" y="0"/>
            <a:chExt cx="9192023" cy="5177169"/>
          </a:xfrm>
        </p:grpSpPr>
        <p:sp>
          <p:nvSpPr>
            <p:cNvPr id="984" name="Google Shape;984;p19"/>
            <p:cNvSpPr/>
            <p:nvPr/>
          </p:nvSpPr>
          <p:spPr>
            <a:xfrm>
              <a:off x="-1025" y="1870000"/>
              <a:ext cx="9144059" cy="305575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2777841" y="0"/>
              <a:ext cx="6413157" cy="1810824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9"/>
            <p:cNvSpPr/>
            <p:nvPr/>
          </p:nvSpPr>
          <p:spPr>
            <a:xfrm>
              <a:off x="608925" y="4426148"/>
              <a:ext cx="5082878" cy="751022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7" name="Google Shape;987;p19"/>
          <p:cNvSpPr/>
          <p:nvPr/>
        </p:nvSpPr>
        <p:spPr>
          <a:xfrm rot="-1569231">
            <a:off x="8388965" y="293172"/>
            <a:ext cx="317036" cy="317036"/>
          </a:xfrm>
          <a:custGeom>
            <a:avLst/>
            <a:gdLst/>
            <a:ahLst/>
            <a:cxnLst/>
            <a:rect l="l" t="t" r="r" b="b"/>
            <a:pathLst>
              <a:path w="19382" h="19382" extrusionOk="0">
                <a:moveTo>
                  <a:pt x="9669" y="0"/>
                </a:moveTo>
                <a:cubicBezTo>
                  <a:pt x="4332" y="0"/>
                  <a:pt x="1" y="4332"/>
                  <a:pt x="1" y="9705"/>
                </a:cubicBezTo>
                <a:cubicBezTo>
                  <a:pt x="1" y="15041"/>
                  <a:pt x="4332" y="19382"/>
                  <a:pt x="9669" y="19382"/>
                </a:cubicBezTo>
                <a:cubicBezTo>
                  <a:pt x="15050" y="19382"/>
                  <a:pt x="19382" y="15041"/>
                  <a:pt x="19382" y="9705"/>
                </a:cubicBezTo>
                <a:cubicBezTo>
                  <a:pt x="19382" y="4332"/>
                  <a:pt x="15050" y="0"/>
                  <a:pt x="966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4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  <a:effectLst>
            <a:outerShdw blurRad="300038" dist="9525" dir="126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19"/>
          <p:cNvSpPr/>
          <p:nvPr/>
        </p:nvSpPr>
        <p:spPr>
          <a:xfrm>
            <a:off x="7989775" y="4072025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19"/>
          <p:cNvSpPr/>
          <p:nvPr/>
        </p:nvSpPr>
        <p:spPr>
          <a:xfrm>
            <a:off x="4932502" y="1461026"/>
            <a:ext cx="295286" cy="288165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19"/>
          <p:cNvSpPr/>
          <p:nvPr/>
        </p:nvSpPr>
        <p:spPr>
          <a:xfrm rot="8804286">
            <a:off x="8074572" y="2953183"/>
            <a:ext cx="440866" cy="440871"/>
          </a:xfrm>
          <a:custGeom>
            <a:avLst/>
            <a:gdLst/>
            <a:ahLst/>
            <a:cxnLst/>
            <a:rect l="l" t="t" r="r" b="b"/>
            <a:pathLst>
              <a:path w="80533" h="80534" extrusionOk="0">
                <a:moveTo>
                  <a:pt x="40284" y="1"/>
                </a:moveTo>
                <a:cubicBezTo>
                  <a:pt x="18047" y="1"/>
                  <a:pt x="0" y="18013"/>
                  <a:pt x="0" y="40249"/>
                </a:cubicBezTo>
                <a:cubicBezTo>
                  <a:pt x="0" y="62486"/>
                  <a:pt x="18047" y="80533"/>
                  <a:pt x="40284" y="80533"/>
                </a:cubicBezTo>
                <a:cubicBezTo>
                  <a:pt x="62521" y="80533"/>
                  <a:pt x="80532" y="62486"/>
                  <a:pt x="80532" y="40249"/>
                </a:cubicBezTo>
                <a:cubicBezTo>
                  <a:pt x="80532" y="18013"/>
                  <a:pt x="62521" y="1"/>
                  <a:pt x="40284" y="1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19"/>
          <p:cNvSpPr/>
          <p:nvPr/>
        </p:nvSpPr>
        <p:spPr>
          <a:xfrm>
            <a:off x="1155275" y="476647"/>
            <a:ext cx="526671" cy="513503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19"/>
          <p:cNvSpPr/>
          <p:nvPr/>
        </p:nvSpPr>
        <p:spPr>
          <a:xfrm>
            <a:off x="5303000" y="1254089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19"/>
          <p:cNvSpPr/>
          <p:nvPr/>
        </p:nvSpPr>
        <p:spPr>
          <a:xfrm>
            <a:off x="7828550" y="4035202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19"/>
          <p:cNvSpPr/>
          <p:nvPr/>
        </p:nvSpPr>
        <p:spPr>
          <a:xfrm>
            <a:off x="1561325" y="470527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19"/>
          <p:cNvSpPr/>
          <p:nvPr/>
        </p:nvSpPr>
        <p:spPr>
          <a:xfrm rot="-2873591">
            <a:off x="7909864" y="1375520"/>
            <a:ext cx="476547" cy="579528"/>
          </a:xfrm>
          <a:custGeom>
            <a:avLst/>
            <a:gdLst/>
            <a:ahLst/>
            <a:cxnLst/>
            <a:rect l="l" t="t" r="r" b="b"/>
            <a:pathLst>
              <a:path w="4137" h="5031" extrusionOk="0">
                <a:moveTo>
                  <a:pt x="2457" y="0"/>
                </a:moveTo>
                <a:cubicBezTo>
                  <a:pt x="2904" y="304"/>
                  <a:pt x="3208" y="751"/>
                  <a:pt x="3395" y="1198"/>
                </a:cubicBezTo>
                <a:cubicBezTo>
                  <a:pt x="3538" y="1600"/>
                  <a:pt x="3574" y="1975"/>
                  <a:pt x="3538" y="2386"/>
                </a:cubicBezTo>
                <a:cubicBezTo>
                  <a:pt x="3503" y="2716"/>
                  <a:pt x="3395" y="3020"/>
                  <a:pt x="3244" y="3315"/>
                </a:cubicBezTo>
                <a:lnTo>
                  <a:pt x="3244" y="3351"/>
                </a:lnTo>
                <a:cubicBezTo>
                  <a:pt x="3092" y="3655"/>
                  <a:pt x="2868" y="3914"/>
                  <a:pt x="2609" y="4101"/>
                </a:cubicBezTo>
                <a:cubicBezTo>
                  <a:pt x="2314" y="4360"/>
                  <a:pt x="1975" y="4548"/>
                  <a:pt x="1564" y="4619"/>
                </a:cubicBezTo>
                <a:cubicBezTo>
                  <a:pt x="1385" y="4691"/>
                  <a:pt x="1162" y="4727"/>
                  <a:pt x="938" y="4727"/>
                </a:cubicBezTo>
                <a:cubicBezTo>
                  <a:pt x="635" y="4727"/>
                  <a:pt x="304" y="4655"/>
                  <a:pt x="0" y="4548"/>
                </a:cubicBezTo>
                <a:lnTo>
                  <a:pt x="0" y="4548"/>
                </a:lnTo>
                <a:cubicBezTo>
                  <a:pt x="117" y="4619"/>
                  <a:pt x="188" y="4655"/>
                  <a:pt x="304" y="4727"/>
                </a:cubicBezTo>
                <a:cubicBezTo>
                  <a:pt x="670" y="4914"/>
                  <a:pt x="1081" y="5030"/>
                  <a:pt x="1528" y="5030"/>
                </a:cubicBezTo>
                <a:cubicBezTo>
                  <a:pt x="1716" y="5030"/>
                  <a:pt x="1939" y="4995"/>
                  <a:pt x="2162" y="4950"/>
                </a:cubicBezTo>
                <a:cubicBezTo>
                  <a:pt x="2538" y="4843"/>
                  <a:pt x="2904" y="4655"/>
                  <a:pt x="3208" y="4396"/>
                </a:cubicBezTo>
                <a:cubicBezTo>
                  <a:pt x="3431" y="4208"/>
                  <a:pt x="3654" y="3949"/>
                  <a:pt x="3797" y="3655"/>
                </a:cubicBezTo>
                <a:cubicBezTo>
                  <a:pt x="3985" y="3351"/>
                  <a:pt x="4065" y="3020"/>
                  <a:pt x="4101" y="2681"/>
                </a:cubicBezTo>
                <a:cubicBezTo>
                  <a:pt x="4137" y="2314"/>
                  <a:pt x="4101" y="1903"/>
                  <a:pt x="3949" y="1528"/>
                </a:cubicBezTo>
                <a:cubicBezTo>
                  <a:pt x="3762" y="930"/>
                  <a:pt x="3315" y="447"/>
                  <a:pt x="2761" y="152"/>
                </a:cubicBezTo>
                <a:cubicBezTo>
                  <a:pt x="2645" y="81"/>
                  <a:pt x="2573" y="36"/>
                  <a:pt x="2457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" name="Google Shape;996;p19"/>
          <p:cNvGrpSpPr/>
          <p:nvPr/>
        </p:nvGrpSpPr>
        <p:grpSpPr>
          <a:xfrm rot="-28463">
            <a:off x="2972985" y="-287585"/>
            <a:ext cx="2889144" cy="2925776"/>
            <a:chOff x="-2803299" y="2304605"/>
            <a:chExt cx="1513937" cy="1524159"/>
          </a:xfrm>
        </p:grpSpPr>
        <p:sp>
          <p:nvSpPr>
            <p:cNvPr id="997" name="Google Shape;997;p19"/>
            <p:cNvSpPr/>
            <p:nvPr/>
          </p:nvSpPr>
          <p:spPr>
            <a:xfrm rot="-3251086">
              <a:off x="-2653825" y="2527465"/>
              <a:ext cx="999923" cy="880172"/>
            </a:xfrm>
            <a:custGeom>
              <a:avLst/>
              <a:gdLst/>
              <a:ahLst/>
              <a:cxnLst/>
              <a:rect l="l" t="t" r="r" b="b"/>
              <a:pathLst>
                <a:path w="14125" h="12434" extrusionOk="0">
                  <a:moveTo>
                    <a:pt x="7070" y="1"/>
                  </a:moveTo>
                  <a:cubicBezTo>
                    <a:pt x="6244" y="1"/>
                    <a:pt x="5404" y="166"/>
                    <a:pt x="4599" y="517"/>
                  </a:cubicBezTo>
                  <a:cubicBezTo>
                    <a:pt x="1450" y="1896"/>
                    <a:pt x="0" y="5525"/>
                    <a:pt x="1334" y="8673"/>
                  </a:cubicBezTo>
                  <a:cubicBezTo>
                    <a:pt x="2359" y="11029"/>
                    <a:pt x="4672" y="12433"/>
                    <a:pt x="7091" y="12433"/>
                  </a:cubicBezTo>
                  <a:cubicBezTo>
                    <a:pt x="7906" y="12433"/>
                    <a:pt x="8733" y="12274"/>
                    <a:pt x="9526" y="11938"/>
                  </a:cubicBezTo>
                  <a:cubicBezTo>
                    <a:pt x="12675" y="10568"/>
                    <a:pt x="14125" y="6894"/>
                    <a:pt x="12746" y="3746"/>
                  </a:cubicBezTo>
                  <a:cubicBezTo>
                    <a:pt x="11753" y="1403"/>
                    <a:pt x="9470" y="1"/>
                    <a:pt x="707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4200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8" name="Google Shape;998;p19"/>
            <p:cNvGrpSpPr/>
            <p:nvPr/>
          </p:nvGrpSpPr>
          <p:grpSpPr>
            <a:xfrm>
              <a:off x="-2451424" y="2666703"/>
              <a:ext cx="1162061" cy="1162061"/>
              <a:chOff x="5100894" y="5868788"/>
              <a:chExt cx="1277412" cy="1277412"/>
            </a:xfrm>
          </p:grpSpPr>
          <p:sp>
            <p:nvSpPr>
              <p:cNvPr id="999" name="Google Shape;999;p19"/>
              <p:cNvSpPr/>
              <p:nvPr/>
            </p:nvSpPr>
            <p:spPr>
              <a:xfrm rot="-8100000">
                <a:off x="5287742" y="6056085"/>
                <a:ext cx="903716" cy="902816"/>
              </a:xfrm>
              <a:custGeom>
                <a:avLst/>
                <a:gdLst/>
                <a:ahLst/>
                <a:cxnLst/>
                <a:rect l="l" t="t" r="r" b="b"/>
                <a:pathLst>
                  <a:path w="36149" h="36113" extrusionOk="0">
                    <a:moveTo>
                      <a:pt x="18092" y="1"/>
                    </a:moveTo>
                    <a:cubicBezTo>
                      <a:pt x="8113" y="1"/>
                      <a:pt x="1" y="8077"/>
                      <a:pt x="1" y="18056"/>
                    </a:cubicBezTo>
                    <a:cubicBezTo>
                      <a:pt x="1" y="28036"/>
                      <a:pt x="8113" y="36112"/>
                      <a:pt x="18092" y="36112"/>
                    </a:cubicBezTo>
                    <a:cubicBezTo>
                      <a:pt x="28036" y="36112"/>
                      <a:pt x="36148" y="28036"/>
                      <a:pt x="36148" y="18056"/>
                    </a:cubicBezTo>
                    <a:cubicBezTo>
                      <a:pt x="36148" y="8077"/>
                      <a:pt x="28036" y="1"/>
                      <a:pt x="180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19"/>
              <p:cNvSpPr/>
              <p:nvPr/>
            </p:nvSpPr>
            <p:spPr>
              <a:xfrm>
                <a:off x="6019238" y="6596500"/>
                <a:ext cx="122850" cy="13712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5485" extrusionOk="0">
                    <a:moveTo>
                      <a:pt x="3586" y="1"/>
                    </a:moveTo>
                    <a:cubicBezTo>
                      <a:pt x="2823" y="1"/>
                      <a:pt x="1813" y="731"/>
                      <a:pt x="1081" y="1871"/>
                    </a:cubicBezTo>
                    <a:cubicBezTo>
                      <a:pt x="152" y="3292"/>
                      <a:pt x="0" y="4855"/>
                      <a:pt x="786" y="5338"/>
                    </a:cubicBezTo>
                    <a:cubicBezTo>
                      <a:pt x="939" y="5437"/>
                      <a:pt x="1118" y="5485"/>
                      <a:pt x="1316" y="5485"/>
                    </a:cubicBezTo>
                    <a:cubicBezTo>
                      <a:pt x="2075" y="5485"/>
                      <a:pt x="3095" y="4779"/>
                      <a:pt x="3833" y="3622"/>
                    </a:cubicBezTo>
                    <a:cubicBezTo>
                      <a:pt x="4762" y="2211"/>
                      <a:pt x="4914" y="647"/>
                      <a:pt x="4137" y="165"/>
                    </a:cubicBezTo>
                    <a:cubicBezTo>
                      <a:pt x="3978" y="53"/>
                      <a:pt x="3791" y="1"/>
                      <a:pt x="35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19"/>
              <p:cNvSpPr/>
              <p:nvPr/>
            </p:nvSpPr>
            <p:spPr>
              <a:xfrm>
                <a:off x="6030388" y="6600600"/>
                <a:ext cx="110825" cy="133025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5321" extrusionOk="0">
                    <a:moveTo>
                      <a:pt x="3726" y="1"/>
                    </a:moveTo>
                    <a:cubicBezTo>
                      <a:pt x="4093" y="707"/>
                      <a:pt x="3869" y="1975"/>
                      <a:pt x="3092" y="3164"/>
                    </a:cubicBezTo>
                    <a:cubicBezTo>
                      <a:pt x="2349" y="4292"/>
                      <a:pt x="1343" y="5021"/>
                      <a:pt x="568" y="5021"/>
                    </a:cubicBezTo>
                    <a:cubicBezTo>
                      <a:pt x="374" y="5021"/>
                      <a:pt x="194" y="4976"/>
                      <a:pt x="36" y="4879"/>
                    </a:cubicBezTo>
                    <a:lnTo>
                      <a:pt x="1" y="4834"/>
                    </a:lnTo>
                    <a:lnTo>
                      <a:pt x="1" y="4834"/>
                    </a:lnTo>
                    <a:cubicBezTo>
                      <a:pt x="72" y="4986"/>
                      <a:pt x="188" y="5102"/>
                      <a:pt x="340" y="5174"/>
                    </a:cubicBezTo>
                    <a:cubicBezTo>
                      <a:pt x="493" y="5273"/>
                      <a:pt x="672" y="5321"/>
                      <a:pt x="870" y="5321"/>
                    </a:cubicBezTo>
                    <a:cubicBezTo>
                      <a:pt x="1629" y="5321"/>
                      <a:pt x="2649" y="4615"/>
                      <a:pt x="3387" y="3458"/>
                    </a:cubicBezTo>
                    <a:cubicBezTo>
                      <a:pt x="4280" y="2047"/>
                      <a:pt x="4432" y="519"/>
                      <a:pt x="37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19"/>
              <p:cNvSpPr/>
              <p:nvPr/>
            </p:nvSpPr>
            <p:spPr>
              <a:xfrm>
                <a:off x="5634838" y="6635025"/>
                <a:ext cx="274525" cy="146975"/>
              </a:xfrm>
              <a:custGeom>
                <a:avLst/>
                <a:gdLst/>
                <a:ahLst/>
                <a:cxnLst/>
                <a:rect l="l" t="t" r="r" b="b"/>
                <a:pathLst>
                  <a:path w="10981" h="5879" extrusionOk="0">
                    <a:moveTo>
                      <a:pt x="6816" y="1"/>
                    </a:moveTo>
                    <a:cubicBezTo>
                      <a:pt x="6224" y="1"/>
                      <a:pt x="5594" y="61"/>
                      <a:pt x="4950" y="187"/>
                    </a:cubicBezTo>
                    <a:cubicBezTo>
                      <a:pt x="2091" y="777"/>
                      <a:pt x="0" y="2457"/>
                      <a:pt x="304" y="3984"/>
                    </a:cubicBezTo>
                    <a:cubicBezTo>
                      <a:pt x="532" y="5167"/>
                      <a:pt x="2147" y="5878"/>
                      <a:pt x="4191" y="5878"/>
                    </a:cubicBezTo>
                    <a:cubicBezTo>
                      <a:pt x="4788" y="5878"/>
                      <a:pt x="5421" y="5818"/>
                      <a:pt x="6067" y="5691"/>
                    </a:cubicBezTo>
                    <a:cubicBezTo>
                      <a:pt x="8934" y="5101"/>
                      <a:pt x="10980" y="3422"/>
                      <a:pt x="10686" y="1894"/>
                    </a:cubicBezTo>
                    <a:cubicBezTo>
                      <a:pt x="10457" y="716"/>
                      <a:pt x="8859" y="1"/>
                      <a:pt x="681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19"/>
              <p:cNvSpPr/>
              <p:nvPr/>
            </p:nvSpPr>
            <p:spPr>
              <a:xfrm>
                <a:off x="5641313" y="6684375"/>
                <a:ext cx="266250" cy="97625"/>
              </a:xfrm>
              <a:custGeom>
                <a:avLst/>
                <a:gdLst/>
                <a:ahLst/>
                <a:cxnLst/>
                <a:rect l="l" t="t" r="r" b="b"/>
                <a:pathLst>
                  <a:path w="10650" h="3905" extrusionOk="0">
                    <a:moveTo>
                      <a:pt x="10427" y="0"/>
                    </a:moveTo>
                    <a:lnTo>
                      <a:pt x="10427" y="0"/>
                    </a:lnTo>
                    <a:cubicBezTo>
                      <a:pt x="10051" y="1260"/>
                      <a:pt x="8229" y="2529"/>
                      <a:pt x="5852" y="2975"/>
                    </a:cubicBezTo>
                    <a:cubicBezTo>
                      <a:pt x="5195" y="3112"/>
                      <a:pt x="4553" y="3177"/>
                      <a:pt x="3951" y="3177"/>
                    </a:cubicBezTo>
                    <a:cubicBezTo>
                      <a:pt x="1925" y="3177"/>
                      <a:pt x="344" y="2448"/>
                      <a:pt x="117" y="1305"/>
                    </a:cubicBezTo>
                    <a:lnTo>
                      <a:pt x="117" y="1224"/>
                    </a:lnTo>
                    <a:cubicBezTo>
                      <a:pt x="45" y="1483"/>
                      <a:pt x="0" y="1751"/>
                      <a:pt x="45" y="2010"/>
                    </a:cubicBezTo>
                    <a:cubicBezTo>
                      <a:pt x="273" y="3193"/>
                      <a:pt x="1888" y="3904"/>
                      <a:pt x="3932" y="3904"/>
                    </a:cubicBezTo>
                    <a:cubicBezTo>
                      <a:pt x="4529" y="3904"/>
                      <a:pt x="5162" y="3844"/>
                      <a:pt x="5808" y="3717"/>
                    </a:cubicBezTo>
                    <a:cubicBezTo>
                      <a:pt x="8604" y="3127"/>
                      <a:pt x="10650" y="1483"/>
                      <a:pt x="1042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19"/>
              <p:cNvSpPr/>
              <p:nvPr/>
            </p:nvSpPr>
            <p:spPr>
              <a:xfrm>
                <a:off x="5584588" y="6245650"/>
                <a:ext cx="156375" cy="263025"/>
              </a:xfrm>
              <a:custGeom>
                <a:avLst/>
                <a:gdLst/>
                <a:ahLst/>
                <a:cxnLst/>
                <a:rect l="l" t="t" r="r" b="b"/>
                <a:pathLst>
                  <a:path w="6255" h="10521" extrusionOk="0">
                    <a:moveTo>
                      <a:pt x="3579" y="0"/>
                    </a:moveTo>
                    <a:cubicBezTo>
                      <a:pt x="2114" y="0"/>
                      <a:pt x="693" y="2138"/>
                      <a:pt x="375" y="4925"/>
                    </a:cubicBezTo>
                    <a:cubicBezTo>
                      <a:pt x="0" y="7829"/>
                      <a:pt x="974" y="10321"/>
                      <a:pt x="2493" y="10509"/>
                    </a:cubicBezTo>
                    <a:cubicBezTo>
                      <a:pt x="2555" y="10517"/>
                      <a:pt x="2617" y="10520"/>
                      <a:pt x="2680" y="10520"/>
                    </a:cubicBezTo>
                    <a:cubicBezTo>
                      <a:pt x="4176" y="10520"/>
                      <a:pt x="5598" y="8383"/>
                      <a:pt x="5923" y="5595"/>
                    </a:cubicBezTo>
                    <a:cubicBezTo>
                      <a:pt x="6254" y="2692"/>
                      <a:pt x="5325" y="199"/>
                      <a:pt x="3761" y="12"/>
                    </a:cubicBezTo>
                    <a:cubicBezTo>
                      <a:pt x="3700" y="4"/>
                      <a:pt x="3640" y="0"/>
                      <a:pt x="35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19"/>
              <p:cNvSpPr/>
              <p:nvPr/>
            </p:nvSpPr>
            <p:spPr>
              <a:xfrm>
                <a:off x="5585463" y="6245650"/>
                <a:ext cx="111700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4468" h="10510" extrusionOk="0">
                    <a:moveTo>
                      <a:pt x="3544" y="0"/>
                    </a:moveTo>
                    <a:cubicBezTo>
                      <a:pt x="2079" y="0"/>
                      <a:pt x="658" y="2138"/>
                      <a:pt x="340" y="4925"/>
                    </a:cubicBezTo>
                    <a:cubicBezTo>
                      <a:pt x="1" y="7793"/>
                      <a:pt x="894" y="10250"/>
                      <a:pt x="2386" y="10509"/>
                    </a:cubicBezTo>
                    <a:cubicBezTo>
                      <a:pt x="1305" y="9732"/>
                      <a:pt x="716" y="7606"/>
                      <a:pt x="1010" y="5184"/>
                    </a:cubicBezTo>
                    <a:cubicBezTo>
                      <a:pt x="1328" y="2392"/>
                      <a:pt x="2754" y="260"/>
                      <a:pt x="4221" y="260"/>
                    </a:cubicBezTo>
                    <a:cubicBezTo>
                      <a:pt x="4280" y="260"/>
                      <a:pt x="4338" y="264"/>
                      <a:pt x="4396" y="271"/>
                    </a:cubicBezTo>
                    <a:cubicBezTo>
                      <a:pt x="4432" y="271"/>
                      <a:pt x="4432" y="315"/>
                      <a:pt x="4468" y="315"/>
                    </a:cubicBezTo>
                    <a:cubicBezTo>
                      <a:pt x="4245" y="128"/>
                      <a:pt x="3986" y="47"/>
                      <a:pt x="3726" y="12"/>
                    </a:cubicBezTo>
                    <a:cubicBezTo>
                      <a:pt x="3665" y="4"/>
                      <a:pt x="3605" y="0"/>
                      <a:pt x="35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19"/>
              <p:cNvSpPr/>
              <p:nvPr/>
            </p:nvSpPr>
            <p:spPr>
              <a:xfrm>
                <a:off x="5889913" y="6135825"/>
                <a:ext cx="188975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152" extrusionOk="0">
                    <a:moveTo>
                      <a:pt x="1935" y="0"/>
                    </a:moveTo>
                    <a:cubicBezTo>
                      <a:pt x="1541" y="0"/>
                      <a:pt x="1195" y="112"/>
                      <a:pt x="929" y="348"/>
                    </a:cubicBezTo>
                    <a:cubicBezTo>
                      <a:pt x="0" y="1170"/>
                      <a:pt x="483" y="3288"/>
                      <a:pt x="2046" y="5075"/>
                    </a:cubicBezTo>
                    <a:cubicBezTo>
                      <a:pt x="3189" y="6380"/>
                      <a:pt x="4589" y="7152"/>
                      <a:pt x="5622" y="7152"/>
                    </a:cubicBezTo>
                    <a:cubicBezTo>
                      <a:pt x="6003" y="7152"/>
                      <a:pt x="6334" y="7047"/>
                      <a:pt x="6585" y="6826"/>
                    </a:cubicBezTo>
                    <a:cubicBezTo>
                      <a:pt x="7558" y="5968"/>
                      <a:pt x="7031" y="3886"/>
                      <a:pt x="5468" y="2064"/>
                    </a:cubicBezTo>
                    <a:cubicBezTo>
                      <a:pt x="4335" y="770"/>
                      <a:pt x="2969" y="0"/>
                      <a:pt x="19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19"/>
              <p:cNvSpPr/>
              <p:nvPr/>
            </p:nvSpPr>
            <p:spPr>
              <a:xfrm>
                <a:off x="5914913" y="6136000"/>
                <a:ext cx="163975" cy="17695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7078" extrusionOk="0">
                    <a:moveTo>
                      <a:pt x="937" y="1"/>
                    </a:moveTo>
                    <a:cubicBezTo>
                      <a:pt x="569" y="1"/>
                      <a:pt x="248" y="99"/>
                      <a:pt x="1" y="306"/>
                    </a:cubicBezTo>
                    <a:cubicBezTo>
                      <a:pt x="134" y="273"/>
                      <a:pt x="276" y="256"/>
                      <a:pt x="426" y="256"/>
                    </a:cubicBezTo>
                    <a:cubicBezTo>
                      <a:pt x="1449" y="256"/>
                      <a:pt x="2812" y="1014"/>
                      <a:pt x="3950" y="2316"/>
                    </a:cubicBezTo>
                    <a:cubicBezTo>
                      <a:pt x="5513" y="4103"/>
                      <a:pt x="6031" y="6220"/>
                      <a:pt x="5066" y="7042"/>
                    </a:cubicBezTo>
                    <a:cubicBezTo>
                      <a:pt x="5066" y="7064"/>
                      <a:pt x="5052" y="7073"/>
                      <a:pt x="5042" y="7076"/>
                    </a:cubicBezTo>
                    <a:lnTo>
                      <a:pt x="5042" y="7076"/>
                    </a:lnTo>
                    <a:cubicBezTo>
                      <a:pt x="5260" y="7038"/>
                      <a:pt x="5444" y="6933"/>
                      <a:pt x="5585" y="6819"/>
                    </a:cubicBezTo>
                    <a:cubicBezTo>
                      <a:pt x="6558" y="5961"/>
                      <a:pt x="6031" y="3879"/>
                      <a:pt x="4468" y="2057"/>
                    </a:cubicBezTo>
                    <a:cubicBezTo>
                      <a:pt x="3349" y="767"/>
                      <a:pt x="1964" y="1"/>
                      <a:pt x="937" y="1"/>
                    </a:cubicBezTo>
                    <a:close/>
                    <a:moveTo>
                      <a:pt x="5042" y="7076"/>
                    </a:moveTo>
                    <a:cubicBezTo>
                      <a:pt x="5038" y="7077"/>
                      <a:pt x="5034" y="7077"/>
                      <a:pt x="5031" y="7078"/>
                    </a:cubicBezTo>
                    <a:cubicBezTo>
                      <a:pt x="5031" y="7078"/>
                      <a:pt x="5036" y="7078"/>
                      <a:pt x="5042" y="70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19"/>
              <p:cNvSpPr/>
              <p:nvPr/>
            </p:nvSpPr>
            <p:spPr>
              <a:xfrm>
                <a:off x="5444088" y="6123150"/>
                <a:ext cx="140525" cy="114075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4563" extrusionOk="0">
                    <a:moveTo>
                      <a:pt x="4199" y="1"/>
                    </a:moveTo>
                    <a:cubicBezTo>
                      <a:pt x="3505" y="1"/>
                      <a:pt x="2599" y="403"/>
                      <a:pt x="1787" y="1115"/>
                    </a:cubicBezTo>
                    <a:cubicBezTo>
                      <a:pt x="563" y="2196"/>
                      <a:pt x="1" y="3571"/>
                      <a:pt x="599" y="4241"/>
                    </a:cubicBezTo>
                    <a:cubicBezTo>
                      <a:pt x="788" y="4458"/>
                      <a:pt x="1083" y="4562"/>
                      <a:pt x="1438" y="4562"/>
                    </a:cubicBezTo>
                    <a:cubicBezTo>
                      <a:pt x="2121" y="4562"/>
                      <a:pt x="3028" y="4176"/>
                      <a:pt x="3833" y="3464"/>
                    </a:cubicBezTo>
                    <a:cubicBezTo>
                      <a:pt x="5066" y="2383"/>
                      <a:pt x="5620" y="972"/>
                      <a:pt x="5066" y="337"/>
                    </a:cubicBezTo>
                    <a:cubicBezTo>
                      <a:pt x="4862" y="109"/>
                      <a:pt x="4559" y="1"/>
                      <a:pt x="41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19"/>
              <p:cNvSpPr/>
              <p:nvPr/>
            </p:nvSpPr>
            <p:spPr>
              <a:xfrm>
                <a:off x="5444988" y="6123150"/>
                <a:ext cx="130450" cy="105150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4206" extrusionOk="0">
                    <a:moveTo>
                      <a:pt x="4163" y="1"/>
                    </a:moveTo>
                    <a:cubicBezTo>
                      <a:pt x="3469" y="1"/>
                      <a:pt x="2563" y="403"/>
                      <a:pt x="1751" y="1115"/>
                    </a:cubicBezTo>
                    <a:cubicBezTo>
                      <a:pt x="527" y="2160"/>
                      <a:pt x="0" y="3536"/>
                      <a:pt x="527" y="4206"/>
                    </a:cubicBezTo>
                    <a:cubicBezTo>
                      <a:pt x="376" y="3464"/>
                      <a:pt x="894" y="2347"/>
                      <a:pt x="1939" y="1454"/>
                    </a:cubicBezTo>
                    <a:cubicBezTo>
                      <a:pt x="2737" y="749"/>
                      <a:pt x="3634" y="360"/>
                      <a:pt x="4315" y="360"/>
                    </a:cubicBezTo>
                    <a:cubicBezTo>
                      <a:pt x="4678" y="360"/>
                      <a:pt x="4980" y="470"/>
                      <a:pt x="5173" y="704"/>
                    </a:cubicBezTo>
                    <a:lnTo>
                      <a:pt x="5218" y="748"/>
                    </a:lnTo>
                    <a:cubicBezTo>
                      <a:pt x="5173" y="596"/>
                      <a:pt x="5102" y="444"/>
                      <a:pt x="5030" y="337"/>
                    </a:cubicBezTo>
                    <a:cubicBezTo>
                      <a:pt x="4826" y="109"/>
                      <a:pt x="4523" y="1"/>
                      <a:pt x="41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19"/>
              <p:cNvSpPr/>
              <p:nvPr/>
            </p:nvSpPr>
            <p:spPr>
              <a:xfrm>
                <a:off x="5623663" y="6086925"/>
                <a:ext cx="60550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294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47" y="142"/>
                      <a:pt x="1" y="518"/>
                      <a:pt x="36" y="857"/>
                    </a:cubicBezTo>
                    <a:cubicBezTo>
                      <a:pt x="101" y="1121"/>
                      <a:pt x="466" y="1294"/>
                      <a:pt x="934" y="1294"/>
                    </a:cubicBezTo>
                    <a:cubicBezTo>
                      <a:pt x="1052" y="1294"/>
                      <a:pt x="1177" y="1283"/>
                      <a:pt x="1305" y="1259"/>
                    </a:cubicBezTo>
                    <a:cubicBezTo>
                      <a:pt x="1975" y="1152"/>
                      <a:pt x="2422" y="777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19"/>
              <p:cNvSpPr/>
              <p:nvPr/>
            </p:nvSpPr>
            <p:spPr>
              <a:xfrm>
                <a:off x="5623663" y="6086925"/>
                <a:ext cx="5967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813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83" y="142"/>
                      <a:pt x="1" y="482"/>
                      <a:pt x="36" y="812"/>
                    </a:cubicBezTo>
                    <a:cubicBezTo>
                      <a:pt x="153" y="553"/>
                      <a:pt x="563" y="294"/>
                      <a:pt x="1082" y="187"/>
                    </a:cubicBezTo>
                    <a:cubicBezTo>
                      <a:pt x="1210" y="164"/>
                      <a:pt x="1336" y="153"/>
                      <a:pt x="1457" y="153"/>
                    </a:cubicBezTo>
                    <a:cubicBezTo>
                      <a:pt x="1935" y="153"/>
                      <a:pt x="2322" y="325"/>
                      <a:pt x="2350" y="589"/>
                    </a:cubicBezTo>
                    <a:cubicBezTo>
                      <a:pt x="2386" y="553"/>
                      <a:pt x="2386" y="482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19"/>
              <p:cNvSpPr/>
              <p:nvPr/>
            </p:nvSpPr>
            <p:spPr>
              <a:xfrm>
                <a:off x="5341788" y="6627825"/>
                <a:ext cx="242825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8429" extrusionOk="0">
                    <a:moveTo>
                      <a:pt x="2455" y="0"/>
                    </a:moveTo>
                    <a:cubicBezTo>
                      <a:pt x="1892" y="0"/>
                      <a:pt x="1415" y="164"/>
                      <a:pt x="1082" y="511"/>
                    </a:cubicBezTo>
                    <a:cubicBezTo>
                      <a:pt x="1" y="1628"/>
                      <a:pt x="814" y="4156"/>
                      <a:pt x="2904" y="6202"/>
                    </a:cubicBezTo>
                    <a:cubicBezTo>
                      <a:pt x="4340" y="7619"/>
                      <a:pt x="6009" y="8428"/>
                      <a:pt x="7258" y="8428"/>
                    </a:cubicBezTo>
                    <a:cubicBezTo>
                      <a:pt x="7821" y="8428"/>
                      <a:pt x="8298" y="8264"/>
                      <a:pt x="8631" y="7917"/>
                    </a:cubicBezTo>
                    <a:cubicBezTo>
                      <a:pt x="9712" y="6801"/>
                      <a:pt x="8899" y="4272"/>
                      <a:pt x="6809" y="2226"/>
                    </a:cubicBezTo>
                    <a:cubicBezTo>
                      <a:pt x="5373" y="810"/>
                      <a:pt x="3704" y="0"/>
                      <a:pt x="24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19"/>
              <p:cNvSpPr/>
              <p:nvPr/>
            </p:nvSpPr>
            <p:spPr>
              <a:xfrm>
                <a:off x="5341788" y="6630325"/>
                <a:ext cx="214000" cy="207900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8316" extrusionOk="0">
                    <a:moveTo>
                      <a:pt x="1752" y="0"/>
                    </a:moveTo>
                    <a:cubicBezTo>
                      <a:pt x="1484" y="72"/>
                      <a:pt x="1260" y="223"/>
                      <a:pt x="1082" y="411"/>
                    </a:cubicBezTo>
                    <a:cubicBezTo>
                      <a:pt x="1" y="1528"/>
                      <a:pt x="814" y="4056"/>
                      <a:pt x="2904" y="6102"/>
                    </a:cubicBezTo>
                    <a:cubicBezTo>
                      <a:pt x="4336" y="7509"/>
                      <a:pt x="6003" y="8316"/>
                      <a:pt x="7246" y="8316"/>
                    </a:cubicBezTo>
                    <a:cubicBezTo>
                      <a:pt x="7780" y="8316"/>
                      <a:pt x="8235" y="8167"/>
                      <a:pt x="8560" y="7853"/>
                    </a:cubicBezTo>
                    <a:lnTo>
                      <a:pt x="8560" y="7853"/>
                    </a:lnTo>
                    <a:cubicBezTo>
                      <a:pt x="8342" y="7924"/>
                      <a:pt x="8102" y="7958"/>
                      <a:pt x="7845" y="7958"/>
                    </a:cubicBezTo>
                    <a:cubicBezTo>
                      <a:pt x="6600" y="7958"/>
                      <a:pt x="4953" y="7156"/>
                      <a:pt x="3539" y="5772"/>
                    </a:cubicBezTo>
                    <a:cubicBezTo>
                      <a:pt x="1412" y="3726"/>
                      <a:pt x="635" y="1153"/>
                      <a:pt x="1707" y="36"/>
                    </a:cubicBezTo>
                    <a:cubicBezTo>
                      <a:pt x="1707" y="36"/>
                      <a:pt x="1752" y="36"/>
                      <a:pt x="17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19"/>
              <p:cNvSpPr/>
              <p:nvPr/>
            </p:nvSpPr>
            <p:spPr>
              <a:xfrm>
                <a:off x="5382663" y="6343650"/>
                <a:ext cx="124650" cy="182775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7311" extrusionOk="0">
                    <a:moveTo>
                      <a:pt x="3248" y="1"/>
                    </a:moveTo>
                    <a:cubicBezTo>
                      <a:pt x="2262" y="1"/>
                      <a:pt x="1135" y="1301"/>
                      <a:pt x="599" y="3096"/>
                    </a:cubicBezTo>
                    <a:cubicBezTo>
                      <a:pt x="1" y="5106"/>
                      <a:pt x="412" y="6964"/>
                      <a:pt x="1457" y="7259"/>
                    </a:cubicBezTo>
                    <a:cubicBezTo>
                      <a:pt x="1563" y="7294"/>
                      <a:pt x="1672" y="7311"/>
                      <a:pt x="1783" y="7311"/>
                    </a:cubicBezTo>
                    <a:cubicBezTo>
                      <a:pt x="2760" y="7311"/>
                      <a:pt x="3895" y="6017"/>
                      <a:pt x="4432" y="4213"/>
                    </a:cubicBezTo>
                    <a:cubicBezTo>
                      <a:pt x="4986" y="2238"/>
                      <a:pt x="4620" y="371"/>
                      <a:pt x="3539" y="40"/>
                    </a:cubicBezTo>
                    <a:cubicBezTo>
                      <a:pt x="3444" y="14"/>
                      <a:pt x="3346" y="1"/>
                      <a:pt x="3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19"/>
              <p:cNvSpPr/>
              <p:nvPr/>
            </p:nvSpPr>
            <p:spPr>
              <a:xfrm>
                <a:off x="5383563" y="6343650"/>
                <a:ext cx="99650" cy="1815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7260" extrusionOk="0">
                    <a:moveTo>
                      <a:pt x="3212" y="1"/>
                    </a:moveTo>
                    <a:cubicBezTo>
                      <a:pt x="2226" y="1"/>
                      <a:pt x="1099" y="1301"/>
                      <a:pt x="563" y="3096"/>
                    </a:cubicBezTo>
                    <a:cubicBezTo>
                      <a:pt x="0" y="5061"/>
                      <a:pt x="376" y="6893"/>
                      <a:pt x="1376" y="7259"/>
                    </a:cubicBezTo>
                    <a:cubicBezTo>
                      <a:pt x="706" y="6589"/>
                      <a:pt x="528" y="5026"/>
                      <a:pt x="1010" y="3391"/>
                    </a:cubicBezTo>
                    <a:cubicBezTo>
                      <a:pt x="1508" y="1582"/>
                      <a:pt x="2644" y="286"/>
                      <a:pt x="3628" y="286"/>
                    </a:cubicBezTo>
                    <a:cubicBezTo>
                      <a:pt x="3737" y="286"/>
                      <a:pt x="3845" y="302"/>
                      <a:pt x="3949" y="335"/>
                    </a:cubicBezTo>
                    <a:lnTo>
                      <a:pt x="3985" y="335"/>
                    </a:lnTo>
                    <a:cubicBezTo>
                      <a:pt x="3878" y="192"/>
                      <a:pt x="3690" y="112"/>
                      <a:pt x="3503" y="40"/>
                    </a:cubicBezTo>
                    <a:cubicBezTo>
                      <a:pt x="3408" y="14"/>
                      <a:pt x="3310" y="1"/>
                      <a:pt x="32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19"/>
              <p:cNvSpPr/>
              <p:nvPr/>
            </p:nvSpPr>
            <p:spPr>
              <a:xfrm>
                <a:off x="6088013" y="6496025"/>
                <a:ext cx="55875" cy="8800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520" extrusionOk="0">
                    <a:moveTo>
                      <a:pt x="886" y="1"/>
                    </a:moveTo>
                    <a:cubicBezTo>
                      <a:pt x="853" y="1"/>
                      <a:pt x="819" y="4"/>
                      <a:pt x="787" y="12"/>
                    </a:cubicBezTo>
                    <a:cubicBezTo>
                      <a:pt x="269" y="128"/>
                      <a:pt x="1" y="977"/>
                      <a:pt x="224" y="1950"/>
                    </a:cubicBezTo>
                    <a:cubicBezTo>
                      <a:pt x="403" y="2868"/>
                      <a:pt x="920" y="3519"/>
                      <a:pt x="1416" y="3519"/>
                    </a:cubicBezTo>
                    <a:cubicBezTo>
                      <a:pt x="1442" y="3519"/>
                      <a:pt x="1467" y="3517"/>
                      <a:pt x="1493" y="3514"/>
                    </a:cubicBezTo>
                    <a:cubicBezTo>
                      <a:pt x="2011" y="3398"/>
                      <a:pt x="2234" y="2540"/>
                      <a:pt x="2056" y="1575"/>
                    </a:cubicBezTo>
                    <a:cubicBezTo>
                      <a:pt x="1881" y="675"/>
                      <a:pt x="1348" y="1"/>
                      <a:pt x="8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19"/>
              <p:cNvSpPr/>
              <p:nvPr/>
            </p:nvSpPr>
            <p:spPr>
              <a:xfrm>
                <a:off x="6107663" y="6496175"/>
                <a:ext cx="36225" cy="877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508" extrusionOk="0">
                    <a:moveTo>
                      <a:pt x="77" y="0"/>
                    </a:moveTo>
                    <a:cubicBezTo>
                      <a:pt x="52" y="0"/>
                      <a:pt x="26" y="2"/>
                      <a:pt x="1" y="6"/>
                    </a:cubicBezTo>
                    <a:cubicBezTo>
                      <a:pt x="448" y="158"/>
                      <a:pt x="859" y="747"/>
                      <a:pt x="1046" y="1533"/>
                    </a:cubicBezTo>
                    <a:cubicBezTo>
                      <a:pt x="1225" y="2498"/>
                      <a:pt x="966" y="3356"/>
                      <a:pt x="483" y="3472"/>
                    </a:cubicBezTo>
                    <a:lnTo>
                      <a:pt x="448" y="3472"/>
                    </a:lnTo>
                    <a:cubicBezTo>
                      <a:pt x="519" y="3508"/>
                      <a:pt x="635" y="3508"/>
                      <a:pt x="707" y="3508"/>
                    </a:cubicBezTo>
                    <a:cubicBezTo>
                      <a:pt x="1225" y="3392"/>
                      <a:pt x="1448" y="2534"/>
                      <a:pt x="1270" y="1569"/>
                    </a:cubicBezTo>
                    <a:cubicBezTo>
                      <a:pt x="1091" y="651"/>
                      <a:pt x="573" y="0"/>
                      <a:pt x="7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9"/>
              <p:cNvSpPr/>
              <p:nvPr/>
            </p:nvSpPr>
            <p:spPr>
              <a:xfrm>
                <a:off x="5853488" y="6371250"/>
                <a:ext cx="106125" cy="10875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4350" extrusionOk="0">
                    <a:moveTo>
                      <a:pt x="1647" y="0"/>
                    </a:moveTo>
                    <a:cubicBezTo>
                      <a:pt x="1571" y="0"/>
                      <a:pt x="1496" y="6"/>
                      <a:pt x="1421" y="17"/>
                    </a:cubicBezTo>
                    <a:cubicBezTo>
                      <a:pt x="448" y="125"/>
                      <a:pt x="1" y="1206"/>
                      <a:pt x="376" y="2394"/>
                    </a:cubicBezTo>
                    <a:cubicBezTo>
                      <a:pt x="723" y="3502"/>
                      <a:pt x="1675" y="4349"/>
                      <a:pt x="2580" y="4349"/>
                    </a:cubicBezTo>
                    <a:cubicBezTo>
                      <a:pt x="2653" y="4349"/>
                      <a:pt x="2725" y="4344"/>
                      <a:pt x="2797" y="4333"/>
                    </a:cubicBezTo>
                    <a:cubicBezTo>
                      <a:pt x="3762" y="4225"/>
                      <a:pt x="4245" y="3144"/>
                      <a:pt x="3878" y="1947"/>
                    </a:cubicBezTo>
                    <a:cubicBezTo>
                      <a:pt x="3532" y="818"/>
                      <a:pt x="2554" y="0"/>
                      <a:pt x="16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9"/>
              <p:cNvSpPr/>
              <p:nvPr/>
            </p:nvSpPr>
            <p:spPr>
              <a:xfrm>
                <a:off x="5890788" y="6370650"/>
                <a:ext cx="6882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4384" extrusionOk="0">
                    <a:moveTo>
                      <a:pt x="123" y="0"/>
                    </a:moveTo>
                    <a:cubicBezTo>
                      <a:pt x="82" y="0"/>
                      <a:pt x="41" y="2"/>
                      <a:pt x="1" y="6"/>
                    </a:cubicBezTo>
                    <a:cubicBezTo>
                      <a:pt x="823" y="184"/>
                      <a:pt x="1600" y="935"/>
                      <a:pt x="1940" y="1935"/>
                    </a:cubicBezTo>
                    <a:cubicBezTo>
                      <a:pt x="2306" y="3133"/>
                      <a:pt x="1823" y="4205"/>
                      <a:pt x="859" y="4357"/>
                    </a:cubicBezTo>
                    <a:lnTo>
                      <a:pt x="823" y="4357"/>
                    </a:lnTo>
                    <a:cubicBezTo>
                      <a:pt x="894" y="4374"/>
                      <a:pt x="977" y="4383"/>
                      <a:pt x="1061" y="4383"/>
                    </a:cubicBezTo>
                    <a:cubicBezTo>
                      <a:pt x="1144" y="4383"/>
                      <a:pt x="1229" y="4374"/>
                      <a:pt x="1305" y="4357"/>
                    </a:cubicBezTo>
                    <a:cubicBezTo>
                      <a:pt x="2270" y="4249"/>
                      <a:pt x="2753" y="3168"/>
                      <a:pt x="2386" y="1971"/>
                    </a:cubicBezTo>
                    <a:cubicBezTo>
                      <a:pt x="2027" y="835"/>
                      <a:pt x="1023" y="0"/>
                      <a:pt x="1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9"/>
              <p:cNvSpPr/>
              <p:nvPr/>
            </p:nvSpPr>
            <p:spPr>
              <a:xfrm>
                <a:off x="6081538" y="6303450"/>
                <a:ext cx="55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485" extrusionOk="0">
                    <a:moveTo>
                      <a:pt x="893" y="1"/>
                    </a:moveTo>
                    <a:cubicBezTo>
                      <a:pt x="857" y="1"/>
                      <a:pt x="822" y="5"/>
                      <a:pt x="787" y="13"/>
                    </a:cubicBezTo>
                    <a:cubicBezTo>
                      <a:pt x="260" y="121"/>
                      <a:pt x="1" y="978"/>
                      <a:pt x="224" y="1943"/>
                    </a:cubicBezTo>
                    <a:cubicBezTo>
                      <a:pt x="397" y="2843"/>
                      <a:pt x="891" y="3484"/>
                      <a:pt x="1375" y="3484"/>
                    </a:cubicBezTo>
                    <a:cubicBezTo>
                      <a:pt x="1414" y="3484"/>
                      <a:pt x="1453" y="3480"/>
                      <a:pt x="1493" y="3471"/>
                    </a:cubicBezTo>
                    <a:cubicBezTo>
                      <a:pt x="2011" y="3399"/>
                      <a:pt x="2234" y="2506"/>
                      <a:pt x="2047" y="1577"/>
                    </a:cubicBezTo>
                    <a:cubicBezTo>
                      <a:pt x="1881" y="674"/>
                      <a:pt x="1354" y="1"/>
                      <a:pt x="8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19"/>
              <p:cNvSpPr/>
              <p:nvPr/>
            </p:nvSpPr>
            <p:spPr>
              <a:xfrm>
                <a:off x="6101188" y="6303600"/>
                <a:ext cx="36225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492" extrusionOk="0">
                    <a:moveTo>
                      <a:pt x="86" y="1"/>
                    </a:moveTo>
                    <a:cubicBezTo>
                      <a:pt x="57" y="1"/>
                      <a:pt x="29" y="3"/>
                      <a:pt x="1" y="7"/>
                    </a:cubicBezTo>
                    <a:cubicBezTo>
                      <a:pt x="448" y="115"/>
                      <a:pt x="859" y="749"/>
                      <a:pt x="1001" y="1526"/>
                    </a:cubicBezTo>
                    <a:cubicBezTo>
                      <a:pt x="1225" y="2500"/>
                      <a:pt x="966" y="3358"/>
                      <a:pt x="448" y="3465"/>
                    </a:cubicBezTo>
                    <a:cubicBezTo>
                      <a:pt x="483" y="3483"/>
                      <a:pt x="530" y="3492"/>
                      <a:pt x="577" y="3492"/>
                    </a:cubicBezTo>
                    <a:cubicBezTo>
                      <a:pt x="624" y="3492"/>
                      <a:pt x="671" y="3483"/>
                      <a:pt x="707" y="3465"/>
                    </a:cubicBezTo>
                    <a:cubicBezTo>
                      <a:pt x="1225" y="3393"/>
                      <a:pt x="1448" y="2500"/>
                      <a:pt x="1261" y="1571"/>
                    </a:cubicBezTo>
                    <a:cubicBezTo>
                      <a:pt x="1092" y="650"/>
                      <a:pt x="579" y="1"/>
                      <a:pt x="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19"/>
              <p:cNvSpPr/>
              <p:nvPr/>
            </p:nvSpPr>
            <p:spPr>
              <a:xfrm>
                <a:off x="5894588" y="6774000"/>
                <a:ext cx="91150" cy="570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2283" extrusionOk="0">
                    <a:moveTo>
                      <a:pt x="2593" y="1"/>
                    </a:moveTo>
                    <a:cubicBezTo>
                      <a:pt x="2249" y="1"/>
                      <a:pt x="1841" y="95"/>
                      <a:pt x="1448" y="284"/>
                    </a:cubicBezTo>
                    <a:cubicBezTo>
                      <a:pt x="555" y="730"/>
                      <a:pt x="1" y="1436"/>
                      <a:pt x="224" y="1919"/>
                    </a:cubicBezTo>
                    <a:cubicBezTo>
                      <a:pt x="344" y="2158"/>
                      <a:pt x="656" y="2282"/>
                      <a:pt x="1058" y="2282"/>
                    </a:cubicBezTo>
                    <a:cubicBezTo>
                      <a:pt x="1406" y="2282"/>
                      <a:pt x="1820" y="2190"/>
                      <a:pt x="2234" y="1999"/>
                    </a:cubicBezTo>
                    <a:cubicBezTo>
                      <a:pt x="3128" y="1588"/>
                      <a:pt x="3646" y="847"/>
                      <a:pt x="3423" y="400"/>
                    </a:cubicBezTo>
                    <a:cubicBezTo>
                      <a:pt x="3321" y="133"/>
                      <a:pt x="3001" y="1"/>
                      <a:pt x="25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19"/>
              <p:cNvSpPr/>
              <p:nvPr/>
            </p:nvSpPr>
            <p:spPr>
              <a:xfrm>
                <a:off x="5899288" y="6783975"/>
                <a:ext cx="86450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884" extrusionOk="0">
                    <a:moveTo>
                      <a:pt x="3270" y="1"/>
                    </a:moveTo>
                    <a:cubicBezTo>
                      <a:pt x="3235" y="448"/>
                      <a:pt x="2752" y="1001"/>
                      <a:pt x="2011" y="1377"/>
                    </a:cubicBezTo>
                    <a:cubicBezTo>
                      <a:pt x="1604" y="1564"/>
                      <a:pt x="1197" y="1656"/>
                      <a:pt x="854" y="1656"/>
                    </a:cubicBezTo>
                    <a:cubicBezTo>
                      <a:pt x="443" y="1656"/>
                      <a:pt x="122" y="1523"/>
                      <a:pt x="0" y="1261"/>
                    </a:cubicBezTo>
                    <a:lnTo>
                      <a:pt x="0" y="1261"/>
                    </a:lnTo>
                    <a:cubicBezTo>
                      <a:pt x="0" y="1341"/>
                      <a:pt x="0" y="1412"/>
                      <a:pt x="36" y="1520"/>
                    </a:cubicBezTo>
                    <a:cubicBezTo>
                      <a:pt x="156" y="1759"/>
                      <a:pt x="468" y="1883"/>
                      <a:pt x="870" y="1883"/>
                    </a:cubicBezTo>
                    <a:cubicBezTo>
                      <a:pt x="1218" y="1883"/>
                      <a:pt x="1632" y="1791"/>
                      <a:pt x="2046" y="1600"/>
                    </a:cubicBezTo>
                    <a:cubicBezTo>
                      <a:pt x="2940" y="1189"/>
                      <a:pt x="3458" y="483"/>
                      <a:pt x="32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19"/>
              <p:cNvSpPr/>
              <p:nvPr/>
            </p:nvSpPr>
            <p:spPr>
              <a:xfrm>
                <a:off x="5334188" y="6439225"/>
                <a:ext cx="57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3485" extrusionOk="0">
                    <a:moveTo>
                      <a:pt x="833" y="1"/>
                    </a:moveTo>
                    <a:cubicBezTo>
                      <a:pt x="793" y="1"/>
                      <a:pt x="754" y="5"/>
                      <a:pt x="716" y="14"/>
                    </a:cubicBezTo>
                    <a:cubicBezTo>
                      <a:pt x="189" y="166"/>
                      <a:pt x="1" y="1060"/>
                      <a:pt x="269" y="1989"/>
                    </a:cubicBezTo>
                    <a:cubicBezTo>
                      <a:pt x="508" y="2848"/>
                      <a:pt x="1030" y="3485"/>
                      <a:pt x="1524" y="3485"/>
                    </a:cubicBezTo>
                    <a:cubicBezTo>
                      <a:pt x="1565" y="3485"/>
                      <a:pt x="1605" y="3481"/>
                      <a:pt x="1645" y="3472"/>
                    </a:cubicBezTo>
                    <a:cubicBezTo>
                      <a:pt x="2127" y="3329"/>
                      <a:pt x="2315" y="2436"/>
                      <a:pt x="2056" y="1506"/>
                    </a:cubicBezTo>
                    <a:cubicBezTo>
                      <a:pt x="1850" y="610"/>
                      <a:pt x="1296" y="1"/>
                      <a:pt x="8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19"/>
              <p:cNvSpPr/>
              <p:nvPr/>
            </p:nvSpPr>
            <p:spPr>
              <a:xfrm>
                <a:off x="5334188" y="6439575"/>
                <a:ext cx="402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471" extrusionOk="0">
                    <a:moveTo>
                      <a:pt x="716" y="0"/>
                    </a:moveTo>
                    <a:cubicBezTo>
                      <a:pt x="189" y="152"/>
                      <a:pt x="1" y="1046"/>
                      <a:pt x="269" y="1975"/>
                    </a:cubicBezTo>
                    <a:cubicBezTo>
                      <a:pt x="508" y="2834"/>
                      <a:pt x="1030" y="3471"/>
                      <a:pt x="1496" y="3471"/>
                    </a:cubicBezTo>
                    <a:cubicBezTo>
                      <a:pt x="1534" y="3471"/>
                      <a:pt x="1572" y="3467"/>
                      <a:pt x="1609" y="3458"/>
                    </a:cubicBezTo>
                    <a:cubicBezTo>
                      <a:pt x="1162" y="3351"/>
                      <a:pt x="716" y="2752"/>
                      <a:pt x="492" y="1975"/>
                    </a:cubicBezTo>
                    <a:cubicBezTo>
                      <a:pt x="224" y="1046"/>
                      <a:pt x="448" y="152"/>
                      <a:pt x="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19"/>
              <p:cNvSpPr/>
              <p:nvPr/>
            </p:nvSpPr>
            <p:spPr>
              <a:xfrm>
                <a:off x="5620988" y="6786525"/>
                <a:ext cx="623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376" extrusionOk="0">
                    <a:moveTo>
                      <a:pt x="850" y="0"/>
                    </a:moveTo>
                    <a:cubicBezTo>
                      <a:pt x="435" y="0"/>
                      <a:pt x="122" y="142"/>
                      <a:pt x="72" y="381"/>
                    </a:cubicBezTo>
                    <a:cubicBezTo>
                      <a:pt x="0" y="712"/>
                      <a:pt x="447" y="1123"/>
                      <a:pt x="1081" y="1310"/>
                    </a:cubicBezTo>
                    <a:cubicBezTo>
                      <a:pt x="1272" y="1354"/>
                      <a:pt x="1456" y="1375"/>
                      <a:pt x="1624" y="1375"/>
                    </a:cubicBezTo>
                    <a:cubicBezTo>
                      <a:pt x="2046" y="1375"/>
                      <a:pt x="2364" y="1239"/>
                      <a:pt x="2422" y="971"/>
                    </a:cubicBezTo>
                    <a:cubicBezTo>
                      <a:pt x="2493" y="640"/>
                      <a:pt x="2046" y="229"/>
                      <a:pt x="1412" y="77"/>
                    </a:cubicBezTo>
                    <a:cubicBezTo>
                      <a:pt x="1215" y="25"/>
                      <a:pt x="1023" y="0"/>
                      <a:pt x="8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19"/>
              <p:cNvSpPr/>
              <p:nvPr/>
            </p:nvSpPr>
            <p:spPr>
              <a:xfrm>
                <a:off x="5620988" y="6792250"/>
                <a:ext cx="605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148" extrusionOk="0">
                    <a:moveTo>
                      <a:pt x="143" y="0"/>
                    </a:moveTo>
                    <a:lnTo>
                      <a:pt x="143" y="0"/>
                    </a:lnTo>
                    <a:cubicBezTo>
                      <a:pt x="108" y="36"/>
                      <a:pt x="72" y="117"/>
                      <a:pt x="72" y="152"/>
                    </a:cubicBezTo>
                    <a:cubicBezTo>
                      <a:pt x="0" y="483"/>
                      <a:pt x="447" y="894"/>
                      <a:pt x="1081" y="1081"/>
                    </a:cubicBezTo>
                    <a:cubicBezTo>
                      <a:pt x="1264" y="1126"/>
                      <a:pt x="1444" y="1147"/>
                      <a:pt x="1611" y="1147"/>
                    </a:cubicBezTo>
                    <a:cubicBezTo>
                      <a:pt x="2015" y="1147"/>
                      <a:pt x="2339" y="1021"/>
                      <a:pt x="2422" y="787"/>
                    </a:cubicBezTo>
                    <a:lnTo>
                      <a:pt x="2422" y="787"/>
                    </a:lnTo>
                    <a:cubicBezTo>
                      <a:pt x="2279" y="929"/>
                      <a:pt x="2027" y="1010"/>
                      <a:pt x="1718" y="1010"/>
                    </a:cubicBezTo>
                    <a:cubicBezTo>
                      <a:pt x="1545" y="1010"/>
                      <a:pt x="1353" y="984"/>
                      <a:pt x="1153" y="930"/>
                    </a:cubicBezTo>
                    <a:cubicBezTo>
                      <a:pt x="519" y="787"/>
                      <a:pt x="72" y="376"/>
                      <a:pt x="14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19"/>
              <p:cNvSpPr/>
              <p:nvPr/>
            </p:nvSpPr>
            <p:spPr>
              <a:xfrm>
                <a:off x="5633938" y="6834950"/>
                <a:ext cx="129350" cy="6815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2726" extrusionOk="0">
                    <a:moveTo>
                      <a:pt x="2354" y="0"/>
                    </a:moveTo>
                    <a:cubicBezTo>
                      <a:pt x="1053" y="0"/>
                      <a:pt x="34" y="571"/>
                      <a:pt x="1" y="1267"/>
                    </a:cubicBezTo>
                    <a:cubicBezTo>
                      <a:pt x="1" y="2018"/>
                      <a:pt x="1117" y="2652"/>
                      <a:pt x="2529" y="2724"/>
                    </a:cubicBezTo>
                    <a:cubicBezTo>
                      <a:pt x="2569" y="2725"/>
                      <a:pt x="2610" y="2725"/>
                      <a:pt x="2650" y="2725"/>
                    </a:cubicBezTo>
                    <a:cubicBezTo>
                      <a:pt x="4016" y="2725"/>
                      <a:pt x="5138" y="2140"/>
                      <a:pt x="5138" y="1419"/>
                    </a:cubicBezTo>
                    <a:cubicBezTo>
                      <a:pt x="5173" y="678"/>
                      <a:pt x="4021" y="43"/>
                      <a:pt x="2609" y="8"/>
                    </a:cubicBezTo>
                    <a:cubicBezTo>
                      <a:pt x="2523" y="3"/>
                      <a:pt x="2438" y="0"/>
                      <a:pt x="235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19"/>
              <p:cNvSpPr/>
              <p:nvPr/>
            </p:nvSpPr>
            <p:spPr>
              <a:xfrm>
                <a:off x="5633938" y="6857475"/>
                <a:ext cx="12845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1825" extrusionOk="0">
                    <a:moveTo>
                      <a:pt x="117" y="0"/>
                    </a:moveTo>
                    <a:cubicBezTo>
                      <a:pt x="36" y="107"/>
                      <a:pt x="1" y="259"/>
                      <a:pt x="1" y="366"/>
                    </a:cubicBezTo>
                    <a:cubicBezTo>
                      <a:pt x="1" y="1117"/>
                      <a:pt x="1117" y="1751"/>
                      <a:pt x="2529" y="1823"/>
                    </a:cubicBezTo>
                    <a:cubicBezTo>
                      <a:pt x="2572" y="1824"/>
                      <a:pt x="2616" y="1824"/>
                      <a:pt x="2659" y="1824"/>
                    </a:cubicBezTo>
                    <a:cubicBezTo>
                      <a:pt x="4019" y="1824"/>
                      <a:pt x="5103" y="1282"/>
                      <a:pt x="5138" y="554"/>
                    </a:cubicBezTo>
                    <a:lnTo>
                      <a:pt x="5138" y="554"/>
                    </a:lnTo>
                    <a:cubicBezTo>
                      <a:pt x="4843" y="1117"/>
                      <a:pt x="3833" y="1483"/>
                      <a:pt x="2645" y="1483"/>
                    </a:cubicBezTo>
                    <a:cubicBezTo>
                      <a:pt x="1234" y="1447"/>
                      <a:pt x="72" y="777"/>
                      <a:pt x="117" y="36"/>
                    </a:cubicBezTo>
                    <a:lnTo>
                      <a:pt x="1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30" name="Google Shape;103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602" y="0"/>
            <a:ext cx="89707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19"/>
          <p:cNvSpPr txBox="1">
            <a:spLocks noGrp="1"/>
          </p:cNvSpPr>
          <p:nvPr>
            <p:ph type="ctrTitle"/>
          </p:nvPr>
        </p:nvSpPr>
        <p:spPr>
          <a:xfrm>
            <a:off x="1315450" y="2510350"/>
            <a:ext cx="6513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None/>
              <a:defRPr sz="4800">
                <a:solidFill>
                  <a:srgbClr val="9E005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1032" name="Google Shape;1032;p19"/>
          <p:cNvSpPr/>
          <p:nvPr/>
        </p:nvSpPr>
        <p:spPr>
          <a:xfrm>
            <a:off x="6273313" y="1658115"/>
            <a:ext cx="1305335" cy="398688"/>
          </a:xfrm>
          <a:custGeom>
            <a:avLst/>
            <a:gdLst/>
            <a:ahLst/>
            <a:cxnLst/>
            <a:rect l="l" t="t" r="r" b="b"/>
            <a:pathLst>
              <a:path w="16354" h="4995" extrusionOk="0">
                <a:moveTo>
                  <a:pt x="2633" y="1"/>
                </a:moveTo>
                <a:cubicBezTo>
                  <a:pt x="1039" y="1"/>
                  <a:pt x="0" y="131"/>
                  <a:pt x="0" y="131"/>
                </a:cubicBezTo>
                <a:cubicBezTo>
                  <a:pt x="696" y="65"/>
                  <a:pt x="1377" y="34"/>
                  <a:pt x="2042" y="34"/>
                </a:cubicBezTo>
                <a:cubicBezTo>
                  <a:pt x="10481" y="34"/>
                  <a:pt x="16354" y="4995"/>
                  <a:pt x="16354" y="4995"/>
                </a:cubicBezTo>
                <a:cubicBezTo>
                  <a:pt x="12655" y="666"/>
                  <a:pt x="6230" y="1"/>
                  <a:pt x="2633" y="1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  <a:alpha val="13050"/>
                </a:srgbClr>
              </a:gs>
              <a:gs pos="100000">
                <a:srgbClr val="F0FFFF">
                  <a:alpha val="1305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19"/>
          <p:cNvSpPr/>
          <p:nvPr/>
        </p:nvSpPr>
        <p:spPr>
          <a:xfrm rot="-10383049">
            <a:off x="5424705" y="1495035"/>
            <a:ext cx="589561" cy="450498"/>
          </a:xfrm>
          <a:custGeom>
            <a:avLst/>
            <a:gdLst/>
            <a:ahLst/>
            <a:cxnLst/>
            <a:rect l="l" t="t" r="r" b="b"/>
            <a:pathLst>
              <a:path w="7386" h="5644" extrusionOk="0">
                <a:moveTo>
                  <a:pt x="3904" y="1825"/>
                </a:moveTo>
                <a:cubicBezTo>
                  <a:pt x="4271" y="1825"/>
                  <a:pt x="4583" y="2090"/>
                  <a:pt x="4627" y="2464"/>
                </a:cubicBezTo>
                <a:cubicBezTo>
                  <a:pt x="4665" y="2852"/>
                  <a:pt x="4390" y="3213"/>
                  <a:pt x="3992" y="3250"/>
                </a:cubicBezTo>
                <a:cubicBezTo>
                  <a:pt x="3965" y="3253"/>
                  <a:pt x="3939" y="3254"/>
                  <a:pt x="3913" y="3254"/>
                </a:cubicBezTo>
                <a:cubicBezTo>
                  <a:pt x="3518" y="3254"/>
                  <a:pt x="3241" y="2989"/>
                  <a:pt x="3205" y="2615"/>
                </a:cubicBezTo>
                <a:cubicBezTo>
                  <a:pt x="3158" y="2227"/>
                  <a:pt x="3442" y="1866"/>
                  <a:pt x="3831" y="1828"/>
                </a:cubicBezTo>
                <a:cubicBezTo>
                  <a:pt x="3855" y="1826"/>
                  <a:pt x="3880" y="1825"/>
                  <a:pt x="3904" y="1825"/>
                </a:cubicBezTo>
                <a:close/>
                <a:moveTo>
                  <a:pt x="1062" y="0"/>
                </a:moveTo>
                <a:cubicBezTo>
                  <a:pt x="701" y="0"/>
                  <a:pt x="338" y="93"/>
                  <a:pt x="1" y="293"/>
                </a:cubicBezTo>
                <a:cubicBezTo>
                  <a:pt x="475" y="444"/>
                  <a:pt x="911" y="767"/>
                  <a:pt x="1224" y="1193"/>
                </a:cubicBezTo>
                <a:cubicBezTo>
                  <a:pt x="1025" y="1279"/>
                  <a:pt x="835" y="1354"/>
                  <a:pt x="674" y="1430"/>
                </a:cubicBezTo>
                <a:cubicBezTo>
                  <a:pt x="598" y="1478"/>
                  <a:pt x="551" y="1554"/>
                  <a:pt x="551" y="1629"/>
                </a:cubicBezTo>
                <a:lnTo>
                  <a:pt x="835" y="4161"/>
                </a:lnTo>
                <a:cubicBezTo>
                  <a:pt x="835" y="4198"/>
                  <a:pt x="873" y="4274"/>
                  <a:pt x="949" y="4274"/>
                </a:cubicBezTo>
                <a:cubicBezTo>
                  <a:pt x="1148" y="4322"/>
                  <a:pt x="1347" y="4360"/>
                  <a:pt x="1546" y="4360"/>
                </a:cubicBezTo>
                <a:cubicBezTo>
                  <a:pt x="1309" y="4872"/>
                  <a:pt x="949" y="5270"/>
                  <a:pt x="513" y="5545"/>
                </a:cubicBezTo>
                <a:cubicBezTo>
                  <a:pt x="740" y="5611"/>
                  <a:pt x="968" y="5644"/>
                  <a:pt x="1190" y="5644"/>
                </a:cubicBezTo>
                <a:cubicBezTo>
                  <a:pt x="2013" y="5644"/>
                  <a:pt x="2765" y="5196"/>
                  <a:pt x="3205" y="4360"/>
                </a:cubicBezTo>
                <a:cubicBezTo>
                  <a:pt x="4779" y="4198"/>
                  <a:pt x="6324" y="3487"/>
                  <a:pt x="7348" y="2302"/>
                </a:cubicBezTo>
                <a:cubicBezTo>
                  <a:pt x="7386" y="2227"/>
                  <a:pt x="7386" y="2103"/>
                  <a:pt x="7310" y="2065"/>
                </a:cubicBezTo>
                <a:cubicBezTo>
                  <a:pt x="6231" y="1229"/>
                  <a:pt x="4783" y="821"/>
                  <a:pt x="3396" y="821"/>
                </a:cubicBezTo>
                <a:cubicBezTo>
                  <a:pt x="3211" y="821"/>
                  <a:pt x="3027" y="828"/>
                  <a:pt x="2845" y="843"/>
                </a:cubicBezTo>
                <a:cubicBezTo>
                  <a:pt x="2363" y="305"/>
                  <a:pt x="1715" y="0"/>
                  <a:pt x="10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19"/>
          <p:cNvSpPr txBox="1">
            <a:spLocks noGrp="1"/>
          </p:cNvSpPr>
          <p:nvPr>
            <p:ph type="subTitle" idx="1"/>
          </p:nvPr>
        </p:nvSpPr>
        <p:spPr>
          <a:xfrm>
            <a:off x="2665213" y="3088150"/>
            <a:ext cx="3870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"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FF8200"/>
            </a:gs>
            <a:gs pos="100000">
              <a:schemeClr val="accent1"/>
            </a:gs>
          </a:gsLst>
          <a:lin ang="10801400" scaled="0"/>
        </a:gra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/>
          <p:nvPr/>
        </p:nvSpPr>
        <p:spPr>
          <a:xfrm>
            <a:off x="-1025" y="0"/>
            <a:ext cx="9143986" cy="5143492"/>
          </a:xfrm>
          <a:custGeom>
            <a:avLst/>
            <a:gdLst/>
            <a:ahLst/>
            <a:cxnLst/>
            <a:rect l="l" t="t" r="r" b="b"/>
            <a:pathLst>
              <a:path w="21479" h="28072" extrusionOk="0">
                <a:moveTo>
                  <a:pt x="21478" y="0"/>
                </a:moveTo>
                <a:cubicBezTo>
                  <a:pt x="20478" y="116"/>
                  <a:pt x="18351" y="786"/>
                  <a:pt x="18798" y="3726"/>
                </a:cubicBezTo>
                <a:cubicBezTo>
                  <a:pt x="19351" y="7234"/>
                  <a:pt x="18729" y="8897"/>
                  <a:pt x="15341" y="8897"/>
                </a:cubicBezTo>
                <a:cubicBezTo>
                  <a:pt x="15062" y="8897"/>
                  <a:pt x="14764" y="8885"/>
                  <a:pt x="14447" y="8863"/>
                </a:cubicBezTo>
                <a:cubicBezTo>
                  <a:pt x="14234" y="8847"/>
                  <a:pt x="14030" y="8840"/>
                  <a:pt x="13835" y="8840"/>
                </a:cubicBezTo>
                <a:cubicBezTo>
                  <a:pt x="10215" y="8840"/>
                  <a:pt x="9738" y="11472"/>
                  <a:pt x="12213" y="14965"/>
                </a:cubicBezTo>
                <a:cubicBezTo>
                  <a:pt x="13744" y="17129"/>
                  <a:pt x="13070" y="17895"/>
                  <a:pt x="11530" y="17895"/>
                </a:cubicBezTo>
                <a:cubicBezTo>
                  <a:pt x="10445" y="17895"/>
                  <a:pt x="8929" y="17514"/>
                  <a:pt x="7452" y="16975"/>
                </a:cubicBezTo>
                <a:cubicBezTo>
                  <a:pt x="5742" y="16359"/>
                  <a:pt x="4042" y="15735"/>
                  <a:pt x="2875" y="15735"/>
                </a:cubicBezTo>
                <a:cubicBezTo>
                  <a:pt x="1571" y="15735"/>
                  <a:pt x="931" y="16513"/>
                  <a:pt x="1680" y="18950"/>
                </a:cubicBezTo>
                <a:cubicBezTo>
                  <a:pt x="1930" y="19824"/>
                  <a:pt x="1654" y="20128"/>
                  <a:pt x="1207" y="20128"/>
                </a:cubicBezTo>
                <a:cubicBezTo>
                  <a:pt x="854" y="20128"/>
                  <a:pt x="394" y="19939"/>
                  <a:pt x="0" y="19691"/>
                </a:cubicBezTo>
                <a:lnTo>
                  <a:pt x="0" y="26133"/>
                </a:lnTo>
                <a:lnTo>
                  <a:pt x="0" y="28071"/>
                </a:lnTo>
                <a:lnTo>
                  <a:pt x="14152" y="28071"/>
                </a:lnTo>
                <a:cubicBezTo>
                  <a:pt x="13330" y="27285"/>
                  <a:pt x="10016" y="23899"/>
                  <a:pt x="11025" y="22711"/>
                </a:cubicBezTo>
                <a:cubicBezTo>
                  <a:pt x="11334" y="22342"/>
                  <a:pt x="11864" y="22237"/>
                  <a:pt x="12491" y="22237"/>
                </a:cubicBezTo>
                <a:cubicBezTo>
                  <a:pt x="13305" y="22237"/>
                  <a:pt x="14283" y="22414"/>
                  <a:pt x="15151" y="22414"/>
                </a:cubicBezTo>
                <a:cubicBezTo>
                  <a:pt x="16184" y="22414"/>
                  <a:pt x="17060" y="22163"/>
                  <a:pt x="17315" y="21067"/>
                </a:cubicBezTo>
                <a:cubicBezTo>
                  <a:pt x="17905" y="18315"/>
                  <a:pt x="12097" y="13777"/>
                  <a:pt x="13482" y="12213"/>
                </a:cubicBezTo>
                <a:cubicBezTo>
                  <a:pt x="13929" y="11705"/>
                  <a:pt x="14514" y="11524"/>
                  <a:pt x="15198" y="11524"/>
                </a:cubicBezTo>
                <a:cubicBezTo>
                  <a:pt x="16619" y="11524"/>
                  <a:pt x="18470" y="12308"/>
                  <a:pt x="20406" y="12579"/>
                </a:cubicBezTo>
                <a:cubicBezTo>
                  <a:pt x="20626" y="12628"/>
                  <a:pt x="20836" y="12647"/>
                  <a:pt x="21048" y="12647"/>
                </a:cubicBezTo>
                <a:cubicBezTo>
                  <a:pt x="21189" y="12647"/>
                  <a:pt x="21332" y="12638"/>
                  <a:pt x="21478" y="12624"/>
                </a:cubicBezTo>
                <a:lnTo>
                  <a:pt x="21478" y="0"/>
                </a:ln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"/>
          <p:cNvSpPr/>
          <p:nvPr/>
        </p:nvSpPr>
        <p:spPr>
          <a:xfrm rot="-5400000" flipH="1">
            <a:off x="100885" y="-101913"/>
            <a:ext cx="2578875" cy="2782680"/>
          </a:xfrm>
          <a:custGeom>
            <a:avLst/>
            <a:gdLst/>
            <a:ahLst/>
            <a:cxnLst/>
            <a:rect l="l" t="t" r="r" b="b"/>
            <a:pathLst>
              <a:path w="11692" h="12616" extrusionOk="0">
                <a:moveTo>
                  <a:pt x="8300" y="1"/>
                </a:moveTo>
                <a:cubicBezTo>
                  <a:pt x="8854" y="1636"/>
                  <a:pt x="9265" y="3012"/>
                  <a:pt x="8524" y="3503"/>
                </a:cubicBezTo>
                <a:cubicBezTo>
                  <a:pt x="8174" y="3733"/>
                  <a:pt x="7808" y="3831"/>
                  <a:pt x="7425" y="3831"/>
                </a:cubicBezTo>
                <a:cubicBezTo>
                  <a:pt x="5889" y="3831"/>
                  <a:pt x="4076" y="2256"/>
                  <a:pt x="1930" y="1305"/>
                </a:cubicBezTo>
                <a:cubicBezTo>
                  <a:pt x="1366" y="1071"/>
                  <a:pt x="765" y="925"/>
                  <a:pt x="187" y="925"/>
                </a:cubicBezTo>
                <a:cubicBezTo>
                  <a:pt x="124" y="925"/>
                  <a:pt x="62" y="926"/>
                  <a:pt x="1" y="930"/>
                </a:cubicBezTo>
                <a:lnTo>
                  <a:pt x="1" y="12616"/>
                </a:lnTo>
                <a:cubicBezTo>
                  <a:pt x="555" y="12214"/>
                  <a:pt x="966" y="11463"/>
                  <a:pt x="1117" y="10275"/>
                </a:cubicBezTo>
                <a:cubicBezTo>
                  <a:pt x="1450" y="7423"/>
                  <a:pt x="2193" y="5952"/>
                  <a:pt x="4178" y="5952"/>
                </a:cubicBezTo>
                <a:cubicBezTo>
                  <a:pt x="4860" y="5952"/>
                  <a:pt x="5690" y="6126"/>
                  <a:pt x="6701" y="6478"/>
                </a:cubicBezTo>
                <a:cubicBezTo>
                  <a:pt x="7446" y="6740"/>
                  <a:pt x="8098" y="6865"/>
                  <a:pt x="8656" y="6865"/>
                </a:cubicBezTo>
                <a:cubicBezTo>
                  <a:pt x="11025" y="6865"/>
                  <a:pt x="11692" y="4624"/>
                  <a:pt x="10463" y="1189"/>
                </a:cubicBezTo>
                <a:cubicBezTo>
                  <a:pt x="10311" y="742"/>
                  <a:pt x="10195" y="331"/>
                  <a:pt x="10123" y="1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3"/>
          <p:cNvGrpSpPr/>
          <p:nvPr/>
        </p:nvGrpSpPr>
        <p:grpSpPr>
          <a:xfrm>
            <a:off x="-1034" y="0"/>
            <a:ext cx="9192032" cy="5177169"/>
            <a:chOff x="-1034" y="0"/>
            <a:chExt cx="9192032" cy="5177169"/>
          </a:xfrm>
        </p:grpSpPr>
        <p:sp>
          <p:nvSpPr>
            <p:cNvPr id="102" name="Google Shape;102;p3"/>
            <p:cNvSpPr/>
            <p:nvPr/>
          </p:nvSpPr>
          <p:spPr>
            <a:xfrm>
              <a:off x="-1034" y="1869994"/>
              <a:ext cx="9102619" cy="305575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777841" y="0"/>
              <a:ext cx="6413157" cy="1810824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608925" y="4426148"/>
              <a:ext cx="5082878" cy="751022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3"/>
          <p:cNvSpPr/>
          <p:nvPr/>
        </p:nvSpPr>
        <p:spPr>
          <a:xfrm>
            <a:off x="2200488" y="4164950"/>
            <a:ext cx="1075758" cy="485054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"/>
          <p:cNvSpPr/>
          <p:nvPr/>
        </p:nvSpPr>
        <p:spPr>
          <a:xfrm>
            <a:off x="652945" y="3916330"/>
            <a:ext cx="427277" cy="416972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6830250" y="239513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3"/>
          <p:cNvGrpSpPr/>
          <p:nvPr/>
        </p:nvGrpSpPr>
        <p:grpSpPr>
          <a:xfrm rot="-18320">
            <a:off x="-44" y="-824370"/>
            <a:ext cx="6831566" cy="6896745"/>
            <a:chOff x="5100894" y="5868788"/>
            <a:chExt cx="1277412" cy="1277412"/>
          </a:xfrm>
        </p:grpSpPr>
        <p:sp>
          <p:nvSpPr>
            <p:cNvPr id="109" name="Google Shape;109;p3"/>
            <p:cNvSpPr/>
            <p:nvPr/>
          </p:nvSpPr>
          <p:spPr>
            <a:xfrm rot="-8100000">
              <a:off x="5287742" y="6056085"/>
              <a:ext cx="903716" cy="902816"/>
            </a:xfrm>
            <a:custGeom>
              <a:avLst/>
              <a:gdLst/>
              <a:ahLst/>
              <a:cxnLst/>
              <a:rect l="l" t="t" r="r" b="b"/>
              <a:pathLst>
                <a:path w="36149" h="36113" extrusionOk="0">
                  <a:moveTo>
                    <a:pt x="18092" y="1"/>
                  </a:moveTo>
                  <a:cubicBezTo>
                    <a:pt x="8113" y="1"/>
                    <a:pt x="1" y="8077"/>
                    <a:pt x="1" y="18056"/>
                  </a:cubicBezTo>
                  <a:cubicBezTo>
                    <a:pt x="1" y="28036"/>
                    <a:pt x="8113" y="36112"/>
                    <a:pt x="18092" y="36112"/>
                  </a:cubicBezTo>
                  <a:cubicBezTo>
                    <a:pt x="28036" y="36112"/>
                    <a:pt x="36148" y="28036"/>
                    <a:pt x="36148" y="18056"/>
                  </a:cubicBezTo>
                  <a:cubicBezTo>
                    <a:pt x="36148" y="8077"/>
                    <a:pt x="28036" y="1"/>
                    <a:pt x="18092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6019238" y="6596500"/>
              <a:ext cx="122850" cy="137125"/>
            </a:xfrm>
            <a:custGeom>
              <a:avLst/>
              <a:gdLst/>
              <a:ahLst/>
              <a:cxnLst/>
              <a:rect l="l" t="t" r="r" b="b"/>
              <a:pathLst>
                <a:path w="4914" h="5485" extrusionOk="0">
                  <a:moveTo>
                    <a:pt x="3586" y="1"/>
                  </a:moveTo>
                  <a:cubicBezTo>
                    <a:pt x="2823" y="1"/>
                    <a:pt x="1813" y="731"/>
                    <a:pt x="1081" y="1871"/>
                  </a:cubicBezTo>
                  <a:cubicBezTo>
                    <a:pt x="152" y="3292"/>
                    <a:pt x="0" y="4855"/>
                    <a:pt x="786" y="5338"/>
                  </a:cubicBezTo>
                  <a:cubicBezTo>
                    <a:pt x="939" y="5437"/>
                    <a:pt x="1118" y="5485"/>
                    <a:pt x="1316" y="5485"/>
                  </a:cubicBezTo>
                  <a:cubicBezTo>
                    <a:pt x="2075" y="5485"/>
                    <a:pt x="3095" y="4779"/>
                    <a:pt x="3833" y="3622"/>
                  </a:cubicBezTo>
                  <a:cubicBezTo>
                    <a:pt x="4762" y="2211"/>
                    <a:pt x="4914" y="647"/>
                    <a:pt x="4137" y="165"/>
                  </a:cubicBezTo>
                  <a:cubicBezTo>
                    <a:pt x="3978" y="53"/>
                    <a:pt x="3791" y="1"/>
                    <a:pt x="3586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6030388" y="6600600"/>
              <a:ext cx="110825" cy="133025"/>
            </a:xfrm>
            <a:custGeom>
              <a:avLst/>
              <a:gdLst/>
              <a:ahLst/>
              <a:cxnLst/>
              <a:rect l="l" t="t" r="r" b="b"/>
              <a:pathLst>
                <a:path w="4433" h="5321" extrusionOk="0">
                  <a:moveTo>
                    <a:pt x="3726" y="1"/>
                  </a:moveTo>
                  <a:cubicBezTo>
                    <a:pt x="4093" y="707"/>
                    <a:pt x="3869" y="1975"/>
                    <a:pt x="3092" y="3164"/>
                  </a:cubicBezTo>
                  <a:cubicBezTo>
                    <a:pt x="2349" y="4292"/>
                    <a:pt x="1343" y="5021"/>
                    <a:pt x="568" y="5021"/>
                  </a:cubicBezTo>
                  <a:cubicBezTo>
                    <a:pt x="374" y="5021"/>
                    <a:pt x="194" y="4976"/>
                    <a:pt x="36" y="4879"/>
                  </a:cubicBezTo>
                  <a:lnTo>
                    <a:pt x="1" y="4834"/>
                  </a:lnTo>
                  <a:lnTo>
                    <a:pt x="1" y="4834"/>
                  </a:lnTo>
                  <a:cubicBezTo>
                    <a:pt x="72" y="4986"/>
                    <a:pt x="188" y="5102"/>
                    <a:pt x="340" y="5174"/>
                  </a:cubicBezTo>
                  <a:cubicBezTo>
                    <a:pt x="493" y="5273"/>
                    <a:pt x="672" y="5321"/>
                    <a:pt x="870" y="5321"/>
                  </a:cubicBezTo>
                  <a:cubicBezTo>
                    <a:pt x="1629" y="5321"/>
                    <a:pt x="2649" y="4615"/>
                    <a:pt x="3387" y="3458"/>
                  </a:cubicBezTo>
                  <a:cubicBezTo>
                    <a:pt x="4280" y="2047"/>
                    <a:pt x="4432" y="519"/>
                    <a:pt x="3726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5634838" y="6635025"/>
              <a:ext cx="274525" cy="146975"/>
            </a:xfrm>
            <a:custGeom>
              <a:avLst/>
              <a:gdLst/>
              <a:ahLst/>
              <a:cxnLst/>
              <a:rect l="l" t="t" r="r" b="b"/>
              <a:pathLst>
                <a:path w="10981" h="5879" extrusionOk="0">
                  <a:moveTo>
                    <a:pt x="6816" y="1"/>
                  </a:moveTo>
                  <a:cubicBezTo>
                    <a:pt x="6224" y="1"/>
                    <a:pt x="5594" y="61"/>
                    <a:pt x="4950" y="187"/>
                  </a:cubicBezTo>
                  <a:cubicBezTo>
                    <a:pt x="2091" y="777"/>
                    <a:pt x="0" y="2457"/>
                    <a:pt x="304" y="3984"/>
                  </a:cubicBezTo>
                  <a:cubicBezTo>
                    <a:pt x="532" y="5167"/>
                    <a:pt x="2147" y="5878"/>
                    <a:pt x="4191" y="5878"/>
                  </a:cubicBezTo>
                  <a:cubicBezTo>
                    <a:pt x="4788" y="5878"/>
                    <a:pt x="5421" y="5818"/>
                    <a:pt x="6067" y="5691"/>
                  </a:cubicBezTo>
                  <a:cubicBezTo>
                    <a:pt x="8934" y="5101"/>
                    <a:pt x="10980" y="3422"/>
                    <a:pt x="10686" y="1894"/>
                  </a:cubicBezTo>
                  <a:cubicBezTo>
                    <a:pt x="10457" y="716"/>
                    <a:pt x="8859" y="1"/>
                    <a:pt x="6816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5641313" y="6684375"/>
              <a:ext cx="266250" cy="97625"/>
            </a:xfrm>
            <a:custGeom>
              <a:avLst/>
              <a:gdLst/>
              <a:ahLst/>
              <a:cxnLst/>
              <a:rect l="l" t="t" r="r" b="b"/>
              <a:pathLst>
                <a:path w="10650" h="3905" extrusionOk="0">
                  <a:moveTo>
                    <a:pt x="10427" y="0"/>
                  </a:moveTo>
                  <a:lnTo>
                    <a:pt x="10427" y="0"/>
                  </a:lnTo>
                  <a:cubicBezTo>
                    <a:pt x="10051" y="1260"/>
                    <a:pt x="8229" y="2529"/>
                    <a:pt x="5852" y="2975"/>
                  </a:cubicBezTo>
                  <a:cubicBezTo>
                    <a:pt x="5195" y="3112"/>
                    <a:pt x="4553" y="3177"/>
                    <a:pt x="3951" y="3177"/>
                  </a:cubicBezTo>
                  <a:cubicBezTo>
                    <a:pt x="1925" y="3177"/>
                    <a:pt x="344" y="2448"/>
                    <a:pt x="117" y="1305"/>
                  </a:cubicBezTo>
                  <a:lnTo>
                    <a:pt x="117" y="1224"/>
                  </a:lnTo>
                  <a:cubicBezTo>
                    <a:pt x="45" y="1483"/>
                    <a:pt x="0" y="1751"/>
                    <a:pt x="45" y="2010"/>
                  </a:cubicBezTo>
                  <a:cubicBezTo>
                    <a:pt x="273" y="3193"/>
                    <a:pt x="1888" y="3904"/>
                    <a:pt x="3932" y="3904"/>
                  </a:cubicBezTo>
                  <a:cubicBezTo>
                    <a:pt x="4529" y="3904"/>
                    <a:pt x="5162" y="3844"/>
                    <a:pt x="5808" y="3717"/>
                  </a:cubicBezTo>
                  <a:cubicBezTo>
                    <a:pt x="8604" y="3127"/>
                    <a:pt x="10650" y="1483"/>
                    <a:pt x="10427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5584588" y="6245650"/>
              <a:ext cx="156375" cy="263025"/>
            </a:xfrm>
            <a:custGeom>
              <a:avLst/>
              <a:gdLst/>
              <a:ahLst/>
              <a:cxnLst/>
              <a:rect l="l" t="t" r="r" b="b"/>
              <a:pathLst>
                <a:path w="6255" h="10521" extrusionOk="0">
                  <a:moveTo>
                    <a:pt x="3579" y="0"/>
                  </a:moveTo>
                  <a:cubicBezTo>
                    <a:pt x="2114" y="0"/>
                    <a:pt x="693" y="2138"/>
                    <a:pt x="375" y="4925"/>
                  </a:cubicBezTo>
                  <a:cubicBezTo>
                    <a:pt x="0" y="7829"/>
                    <a:pt x="974" y="10321"/>
                    <a:pt x="2493" y="10509"/>
                  </a:cubicBezTo>
                  <a:cubicBezTo>
                    <a:pt x="2555" y="10517"/>
                    <a:pt x="2617" y="10520"/>
                    <a:pt x="2680" y="10520"/>
                  </a:cubicBezTo>
                  <a:cubicBezTo>
                    <a:pt x="4176" y="10520"/>
                    <a:pt x="5598" y="8383"/>
                    <a:pt x="5923" y="5595"/>
                  </a:cubicBezTo>
                  <a:cubicBezTo>
                    <a:pt x="6254" y="2692"/>
                    <a:pt x="5325" y="199"/>
                    <a:pt x="3761" y="12"/>
                  </a:cubicBezTo>
                  <a:cubicBezTo>
                    <a:pt x="3700" y="4"/>
                    <a:pt x="3640" y="0"/>
                    <a:pt x="3579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5585463" y="6245650"/>
              <a:ext cx="111700" cy="262750"/>
            </a:xfrm>
            <a:custGeom>
              <a:avLst/>
              <a:gdLst/>
              <a:ahLst/>
              <a:cxnLst/>
              <a:rect l="l" t="t" r="r" b="b"/>
              <a:pathLst>
                <a:path w="4468" h="10510" extrusionOk="0">
                  <a:moveTo>
                    <a:pt x="3544" y="0"/>
                  </a:moveTo>
                  <a:cubicBezTo>
                    <a:pt x="2079" y="0"/>
                    <a:pt x="658" y="2138"/>
                    <a:pt x="340" y="4925"/>
                  </a:cubicBezTo>
                  <a:cubicBezTo>
                    <a:pt x="1" y="7793"/>
                    <a:pt x="894" y="10250"/>
                    <a:pt x="2386" y="10509"/>
                  </a:cubicBezTo>
                  <a:cubicBezTo>
                    <a:pt x="1305" y="9732"/>
                    <a:pt x="716" y="7606"/>
                    <a:pt x="1010" y="5184"/>
                  </a:cubicBezTo>
                  <a:cubicBezTo>
                    <a:pt x="1328" y="2392"/>
                    <a:pt x="2754" y="260"/>
                    <a:pt x="4221" y="260"/>
                  </a:cubicBezTo>
                  <a:cubicBezTo>
                    <a:pt x="4280" y="260"/>
                    <a:pt x="4338" y="264"/>
                    <a:pt x="4396" y="271"/>
                  </a:cubicBezTo>
                  <a:cubicBezTo>
                    <a:pt x="4432" y="271"/>
                    <a:pt x="4432" y="315"/>
                    <a:pt x="4468" y="315"/>
                  </a:cubicBezTo>
                  <a:cubicBezTo>
                    <a:pt x="4245" y="128"/>
                    <a:pt x="3986" y="47"/>
                    <a:pt x="3726" y="12"/>
                  </a:cubicBezTo>
                  <a:cubicBezTo>
                    <a:pt x="3665" y="4"/>
                    <a:pt x="3605" y="0"/>
                    <a:pt x="3544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5889913" y="6135825"/>
              <a:ext cx="188975" cy="178800"/>
            </a:xfrm>
            <a:custGeom>
              <a:avLst/>
              <a:gdLst/>
              <a:ahLst/>
              <a:cxnLst/>
              <a:rect l="l" t="t" r="r" b="b"/>
              <a:pathLst>
                <a:path w="7559" h="7152" extrusionOk="0">
                  <a:moveTo>
                    <a:pt x="1935" y="0"/>
                  </a:moveTo>
                  <a:cubicBezTo>
                    <a:pt x="1541" y="0"/>
                    <a:pt x="1195" y="112"/>
                    <a:pt x="929" y="348"/>
                  </a:cubicBezTo>
                  <a:cubicBezTo>
                    <a:pt x="0" y="1170"/>
                    <a:pt x="483" y="3288"/>
                    <a:pt x="2046" y="5075"/>
                  </a:cubicBezTo>
                  <a:cubicBezTo>
                    <a:pt x="3189" y="6380"/>
                    <a:pt x="4589" y="7152"/>
                    <a:pt x="5622" y="7152"/>
                  </a:cubicBezTo>
                  <a:cubicBezTo>
                    <a:pt x="6003" y="7152"/>
                    <a:pt x="6334" y="7047"/>
                    <a:pt x="6585" y="6826"/>
                  </a:cubicBezTo>
                  <a:cubicBezTo>
                    <a:pt x="7558" y="5968"/>
                    <a:pt x="7031" y="3886"/>
                    <a:pt x="5468" y="2064"/>
                  </a:cubicBezTo>
                  <a:cubicBezTo>
                    <a:pt x="4335" y="770"/>
                    <a:pt x="2969" y="0"/>
                    <a:pt x="1935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5914913" y="6136000"/>
              <a:ext cx="163975" cy="176950"/>
            </a:xfrm>
            <a:custGeom>
              <a:avLst/>
              <a:gdLst/>
              <a:ahLst/>
              <a:cxnLst/>
              <a:rect l="l" t="t" r="r" b="b"/>
              <a:pathLst>
                <a:path w="6559" h="7078" extrusionOk="0">
                  <a:moveTo>
                    <a:pt x="937" y="1"/>
                  </a:moveTo>
                  <a:cubicBezTo>
                    <a:pt x="569" y="1"/>
                    <a:pt x="248" y="99"/>
                    <a:pt x="1" y="306"/>
                  </a:cubicBezTo>
                  <a:cubicBezTo>
                    <a:pt x="134" y="273"/>
                    <a:pt x="276" y="256"/>
                    <a:pt x="426" y="256"/>
                  </a:cubicBezTo>
                  <a:cubicBezTo>
                    <a:pt x="1449" y="256"/>
                    <a:pt x="2812" y="1014"/>
                    <a:pt x="3950" y="2316"/>
                  </a:cubicBezTo>
                  <a:cubicBezTo>
                    <a:pt x="5513" y="4103"/>
                    <a:pt x="6031" y="6220"/>
                    <a:pt x="5066" y="7042"/>
                  </a:cubicBezTo>
                  <a:cubicBezTo>
                    <a:pt x="5066" y="7064"/>
                    <a:pt x="5052" y="7073"/>
                    <a:pt x="5042" y="7076"/>
                  </a:cubicBezTo>
                  <a:lnTo>
                    <a:pt x="5042" y="7076"/>
                  </a:lnTo>
                  <a:cubicBezTo>
                    <a:pt x="5260" y="7038"/>
                    <a:pt x="5444" y="6933"/>
                    <a:pt x="5585" y="6819"/>
                  </a:cubicBezTo>
                  <a:cubicBezTo>
                    <a:pt x="6558" y="5961"/>
                    <a:pt x="6031" y="3879"/>
                    <a:pt x="4468" y="2057"/>
                  </a:cubicBezTo>
                  <a:cubicBezTo>
                    <a:pt x="3349" y="767"/>
                    <a:pt x="1964" y="1"/>
                    <a:pt x="937" y="1"/>
                  </a:cubicBezTo>
                  <a:close/>
                  <a:moveTo>
                    <a:pt x="5042" y="7076"/>
                  </a:moveTo>
                  <a:cubicBezTo>
                    <a:pt x="5038" y="7077"/>
                    <a:pt x="5034" y="7077"/>
                    <a:pt x="5031" y="7078"/>
                  </a:cubicBezTo>
                  <a:cubicBezTo>
                    <a:pt x="5031" y="7078"/>
                    <a:pt x="5036" y="7078"/>
                    <a:pt x="5042" y="707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444088" y="6123150"/>
              <a:ext cx="140525" cy="114075"/>
            </a:xfrm>
            <a:custGeom>
              <a:avLst/>
              <a:gdLst/>
              <a:ahLst/>
              <a:cxnLst/>
              <a:rect l="l" t="t" r="r" b="b"/>
              <a:pathLst>
                <a:path w="5621" h="4563" extrusionOk="0">
                  <a:moveTo>
                    <a:pt x="4199" y="1"/>
                  </a:moveTo>
                  <a:cubicBezTo>
                    <a:pt x="3505" y="1"/>
                    <a:pt x="2599" y="403"/>
                    <a:pt x="1787" y="1115"/>
                  </a:cubicBezTo>
                  <a:cubicBezTo>
                    <a:pt x="563" y="2196"/>
                    <a:pt x="1" y="3571"/>
                    <a:pt x="599" y="4241"/>
                  </a:cubicBezTo>
                  <a:cubicBezTo>
                    <a:pt x="788" y="4458"/>
                    <a:pt x="1083" y="4562"/>
                    <a:pt x="1438" y="4562"/>
                  </a:cubicBezTo>
                  <a:cubicBezTo>
                    <a:pt x="2121" y="4562"/>
                    <a:pt x="3028" y="4176"/>
                    <a:pt x="3833" y="3464"/>
                  </a:cubicBezTo>
                  <a:cubicBezTo>
                    <a:pt x="5066" y="2383"/>
                    <a:pt x="5620" y="972"/>
                    <a:pt x="5066" y="337"/>
                  </a:cubicBezTo>
                  <a:cubicBezTo>
                    <a:pt x="4862" y="109"/>
                    <a:pt x="4559" y="1"/>
                    <a:pt x="4199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5444988" y="6123150"/>
              <a:ext cx="130450" cy="105150"/>
            </a:xfrm>
            <a:custGeom>
              <a:avLst/>
              <a:gdLst/>
              <a:ahLst/>
              <a:cxnLst/>
              <a:rect l="l" t="t" r="r" b="b"/>
              <a:pathLst>
                <a:path w="5218" h="4206" extrusionOk="0">
                  <a:moveTo>
                    <a:pt x="4163" y="1"/>
                  </a:moveTo>
                  <a:cubicBezTo>
                    <a:pt x="3469" y="1"/>
                    <a:pt x="2563" y="403"/>
                    <a:pt x="1751" y="1115"/>
                  </a:cubicBezTo>
                  <a:cubicBezTo>
                    <a:pt x="527" y="2160"/>
                    <a:pt x="0" y="3536"/>
                    <a:pt x="527" y="4206"/>
                  </a:cubicBezTo>
                  <a:cubicBezTo>
                    <a:pt x="376" y="3464"/>
                    <a:pt x="894" y="2347"/>
                    <a:pt x="1939" y="1454"/>
                  </a:cubicBezTo>
                  <a:cubicBezTo>
                    <a:pt x="2737" y="749"/>
                    <a:pt x="3634" y="360"/>
                    <a:pt x="4315" y="360"/>
                  </a:cubicBezTo>
                  <a:cubicBezTo>
                    <a:pt x="4678" y="360"/>
                    <a:pt x="4980" y="470"/>
                    <a:pt x="5173" y="704"/>
                  </a:cubicBezTo>
                  <a:lnTo>
                    <a:pt x="5218" y="748"/>
                  </a:lnTo>
                  <a:cubicBezTo>
                    <a:pt x="5173" y="596"/>
                    <a:pt x="5102" y="444"/>
                    <a:pt x="5030" y="337"/>
                  </a:cubicBezTo>
                  <a:cubicBezTo>
                    <a:pt x="4826" y="109"/>
                    <a:pt x="4523" y="1"/>
                    <a:pt x="4163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623663" y="6086925"/>
              <a:ext cx="60550" cy="32350"/>
            </a:xfrm>
            <a:custGeom>
              <a:avLst/>
              <a:gdLst/>
              <a:ahLst/>
              <a:cxnLst/>
              <a:rect l="l" t="t" r="r" b="b"/>
              <a:pathLst>
                <a:path w="2422" h="1294" extrusionOk="0">
                  <a:moveTo>
                    <a:pt x="1488" y="1"/>
                  </a:moveTo>
                  <a:cubicBezTo>
                    <a:pt x="1370" y="1"/>
                    <a:pt x="1245" y="12"/>
                    <a:pt x="1117" y="35"/>
                  </a:cubicBezTo>
                  <a:cubicBezTo>
                    <a:pt x="447" y="142"/>
                    <a:pt x="1" y="518"/>
                    <a:pt x="36" y="857"/>
                  </a:cubicBezTo>
                  <a:cubicBezTo>
                    <a:pt x="101" y="1121"/>
                    <a:pt x="466" y="1294"/>
                    <a:pt x="934" y="1294"/>
                  </a:cubicBezTo>
                  <a:cubicBezTo>
                    <a:pt x="1052" y="1294"/>
                    <a:pt x="1177" y="1283"/>
                    <a:pt x="1305" y="1259"/>
                  </a:cubicBezTo>
                  <a:cubicBezTo>
                    <a:pt x="1975" y="1152"/>
                    <a:pt x="2422" y="777"/>
                    <a:pt x="2386" y="446"/>
                  </a:cubicBezTo>
                  <a:cubicBezTo>
                    <a:pt x="2329" y="175"/>
                    <a:pt x="1958" y="1"/>
                    <a:pt x="1488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5623663" y="6086925"/>
              <a:ext cx="59675" cy="20325"/>
            </a:xfrm>
            <a:custGeom>
              <a:avLst/>
              <a:gdLst/>
              <a:ahLst/>
              <a:cxnLst/>
              <a:rect l="l" t="t" r="r" b="b"/>
              <a:pathLst>
                <a:path w="2387" h="813" extrusionOk="0">
                  <a:moveTo>
                    <a:pt x="1488" y="1"/>
                  </a:moveTo>
                  <a:cubicBezTo>
                    <a:pt x="1370" y="1"/>
                    <a:pt x="1245" y="12"/>
                    <a:pt x="1117" y="35"/>
                  </a:cubicBezTo>
                  <a:cubicBezTo>
                    <a:pt x="483" y="142"/>
                    <a:pt x="1" y="482"/>
                    <a:pt x="36" y="812"/>
                  </a:cubicBezTo>
                  <a:cubicBezTo>
                    <a:pt x="153" y="553"/>
                    <a:pt x="563" y="294"/>
                    <a:pt x="1082" y="187"/>
                  </a:cubicBezTo>
                  <a:cubicBezTo>
                    <a:pt x="1210" y="164"/>
                    <a:pt x="1336" y="153"/>
                    <a:pt x="1457" y="153"/>
                  </a:cubicBezTo>
                  <a:cubicBezTo>
                    <a:pt x="1935" y="153"/>
                    <a:pt x="2322" y="325"/>
                    <a:pt x="2350" y="589"/>
                  </a:cubicBezTo>
                  <a:cubicBezTo>
                    <a:pt x="2386" y="553"/>
                    <a:pt x="2386" y="482"/>
                    <a:pt x="2386" y="446"/>
                  </a:cubicBezTo>
                  <a:cubicBezTo>
                    <a:pt x="2329" y="175"/>
                    <a:pt x="1958" y="1"/>
                    <a:pt x="1488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5341788" y="6627825"/>
              <a:ext cx="242825" cy="210725"/>
            </a:xfrm>
            <a:custGeom>
              <a:avLst/>
              <a:gdLst/>
              <a:ahLst/>
              <a:cxnLst/>
              <a:rect l="l" t="t" r="r" b="b"/>
              <a:pathLst>
                <a:path w="9713" h="8429" extrusionOk="0">
                  <a:moveTo>
                    <a:pt x="2455" y="0"/>
                  </a:moveTo>
                  <a:cubicBezTo>
                    <a:pt x="1892" y="0"/>
                    <a:pt x="1415" y="164"/>
                    <a:pt x="1082" y="511"/>
                  </a:cubicBezTo>
                  <a:cubicBezTo>
                    <a:pt x="1" y="1628"/>
                    <a:pt x="814" y="4156"/>
                    <a:pt x="2904" y="6202"/>
                  </a:cubicBezTo>
                  <a:cubicBezTo>
                    <a:pt x="4340" y="7619"/>
                    <a:pt x="6009" y="8428"/>
                    <a:pt x="7258" y="8428"/>
                  </a:cubicBezTo>
                  <a:cubicBezTo>
                    <a:pt x="7821" y="8428"/>
                    <a:pt x="8298" y="8264"/>
                    <a:pt x="8631" y="7917"/>
                  </a:cubicBezTo>
                  <a:cubicBezTo>
                    <a:pt x="9712" y="6801"/>
                    <a:pt x="8899" y="4272"/>
                    <a:pt x="6809" y="2226"/>
                  </a:cubicBezTo>
                  <a:cubicBezTo>
                    <a:pt x="5373" y="810"/>
                    <a:pt x="3704" y="0"/>
                    <a:pt x="2455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5341788" y="6630325"/>
              <a:ext cx="214000" cy="207900"/>
            </a:xfrm>
            <a:custGeom>
              <a:avLst/>
              <a:gdLst/>
              <a:ahLst/>
              <a:cxnLst/>
              <a:rect l="l" t="t" r="r" b="b"/>
              <a:pathLst>
                <a:path w="8560" h="8316" extrusionOk="0">
                  <a:moveTo>
                    <a:pt x="1752" y="0"/>
                  </a:moveTo>
                  <a:cubicBezTo>
                    <a:pt x="1484" y="72"/>
                    <a:pt x="1260" y="223"/>
                    <a:pt x="1082" y="411"/>
                  </a:cubicBezTo>
                  <a:cubicBezTo>
                    <a:pt x="1" y="1528"/>
                    <a:pt x="814" y="4056"/>
                    <a:pt x="2904" y="6102"/>
                  </a:cubicBezTo>
                  <a:cubicBezTo>
                    <a:pt x="4336" y="7509"/>
                    <a:pt x="6003" y="8316"/>
                    <a:pt x="7246" y="8316"/>
                  </a:cubicBezTo>
                  <a:cubicBezTo>
                    <a:pt x="7780" y="8316"/>
                    <a:pt x="8235" y="8167"/>
                    <a:pt x="8560" y="7853"/>
                  </a:cubicBezTo>
                  <a:lnTo>
                    <a:pt x="8560" y="7853"/>
                  </a:lnTo>
                  <a:cubicBezTo>
                    <a:pt x="8342" y="7924"/>
                    <a:pt x="8102" y="7958"/>
                    <a:pt x="7845" y="7958"/>
                  </a:cubicBezTo>
                  <a:cubicBezTo>
                    <a:pt x="6600" y="7958"/>
                    <a:pt x="4953" y="7156"/>
                    <a:pt x="3539" y="5772"/>
                  </a:cubicBezTo>
                  <a:cubicBezTo>
                    <a:pt x="1412" y="3726"/>
                    <a:pt x="635" y="1153"/>
                    <a:pt x="1707" y="36"/>
                  </a:cubicBezTo>
                  <a:cubicBezTo>
                    <a:pt x="1707" y="36"/>
                    <a:pt x="1752" y="36"/>
                    <a:pt x="1752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5382663" y="6343650"/>
              <a:ext cx="124650" cy="182775"/>
            </a:xfrm>
            <a:custGeom>
              <a:avLst/>
              <a:gdLst/>
              <a:ahLst/>
              <a:cxnLst/>
              <a:rect l="l" t="t" r="r" b="b"/>
              <a:pathLst>
                <a:path w="4986" h="7311" extrusionOk="0">
                  <a:moveTo>
                    <a:pt x="3248" y="1"/>
                  </a:moveTo>
                  <a:cubicBezTo>
                    <a:pt x="2262" y="1"/>
                    <a:pt x="1135" y="1301"/>
                    <a:pt x="599" y="3096"/>
                  </a:cubicBezTo>
                  <a:cubicBezTo>
                    <a:pt x="1" y="5106"/>
                    <a:pt x="412" y="6964"/>
                    <a:pt x="1457" y="7259"/>
                  </a:cubicBezTo>
                  <a:cubicBezTo>
                    <a:pt x="1563" y="7294"/>
                    <a:pt x="1672" y="7311"/>
                    <a:pt x="1783" y="7311"/>
                  </a:cubicBezTo>
                  <a:cubicBezTo>
                    <a:pt x="2760" y="7311"/>
                    <a:pt x="3895" y="6017"/>
                    <a:pt x="4432" y="4213"/>
                  </a:cubicBezTo>
                  <a:cubicBezTo>
                    <a:pt x="4986" y="2238"/>
                    <a:pt x="4620" y="371"/>
                    <a:pt x="3539" y="40"/>
                  </a:cubicBezTo>
                  <a:cubicBezTo>
                    <a:pt x="3444" y="14"/>
                    <a:pt x="3346" y="1"/>
                    <a:pt x="3248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5383563" y="6343650"/>
              <a:ext cx="99650" cy="181500"/>
            </a:xfrm>
            <a:custGeom>
              <a:avLst/>
              <a:gdLst/>
              <a:ahLst/>
              <a:cxnLst/>
              <a:rect l="l" t="t" r="r" b="b"/>
              <a:pathLst>
                <a:path w="3986" h="7260" extrusionOk="0">
                  <a:moveTo>
                    <a:pt x="3212" y="1"/>
                  </a:moveTo>
                  <a:cubicBezTo>
                    <a:pt x="2226" y="1"/>
                    <a:pt x="1099" y="1301"/>
                    <a:pt x="563" y="3096"/>
                  </a:cubicBezTo>
                  <a:cubicBezTo>
                    <a:pt x="0" y="5061"/>
                    <a:pt x="376" y="6893"/>
                    <a:pt x="1376" y="7259"/>
                  </a:cubicBezTo>
                  <a:cubicBezTo>
                    <a:pt x="706" y="6589"/>
                    <a:pt x="528" y="5026"/>
                    <a:pt x="1010" y="3391"/>
                  </a:cubicBezTo>
                  <a:cubicBezTo>
                    <a:pt x="1508" y="1582"/>
                    <a:pt x="2644" y="286"/>
                    <a:pt x="3628" y="286"/>
                  </a:cubicBezTo>
                  <a:cubicBezTo>
                    <a:pt x="3737" y="286"/>
                    <a:pt x="3845" y="302"/>
                    <a:pt x="3949" y="335"/>
                  </a:cubicBezTo>
                  <a:lnTo>
                    <a:pt x="3985" y="335"/>
                  </a:lnTo>
                  <a:cubicBezTo>
                    <a:pt x="3878" y="192"/>
                    <a:pt x="3690" y="112"/>
                    <a:pt x="3503" y="40"/>
                  </a:cubicBezTo>
                  <a:cubicBezTo>
                    <a:pt x="3408" y="14"/>
                    <a:pt x="3310" y="1"/>
                    <a:pt x="3212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6088013" y="6496025"/>
              <a:ext cx="55875" cy="88000"/>
            </a:xfrm>
            <a:custGeom>
              <a:avLst/>
              <a:gdLst/>
              <a:ahLst/>
              <a:cxnLst/>
              <a:rect l="l" t="t" r="r" b="b"/>
              <a:pathLst>
                <a:path w="2235" h="3520" extrusionOk="0">
                  <a:moveTo>
                    <a:pt x="886" y="1"/>
                  </a:moveTo>
                  <a:cubicBezTo>
                    <a:pt x="853" y="1"/>
                    <a:pt x="819" y="4"/>
                    <a:pt x="787" y="12"/>
                  </a:cubicBezTo>
                  <a:cubicBezTo>
                    <a:pt x="269" y="128"/>
                    <a:pt x="1" y="977"/>
                    <a:pt x="224" y="1950"/>
                  </a:cubicBezTo>
                  <a:cubicBezTo>
                    <a:pt x="403" y="2868"/>
                    <a:pt x="920" y="3519"/>
                    <a:pt x="1416" y="3519"/>
                  </a:cubicBezTo>
                  <a:cubicBezTo>
                    <a:pt x="1442" y="3519"/>
                    <a:pt x="1467" y="3517"/>
                    <a:pt x="1493" y="3514"/>
                  </a:cubicBezTo>
                  <a:cubicBezTo>
                    <a:pt x="2011" y="3398"/>
                    <a:pt x="2234" y="2540"/>
                    <a:pt x="2056" y="1575"/>
                  </a:cubicBezTo>
                  <a:cubicBezTo>
                    <a:pt x="1881" y="675"/>
                    <a:pt x="1348" y="1"/>
                    <a:pt x="886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6107663" y="6496175"/>
              <a:ext cx="36225" cy="87700"/>
            </a:xfrm>
            <a:custGeom>
              <a:avLst/>
              <a:gdLst/>
              <a:ahLst/>
              <a:cxnLst/>
              <a:rect l="l" t="t" r="r" b="b"/>
              <a:pathLst>
                <a:path w="1449" h="3508" extrusionOk="0">
                  <a:moveTo>
                    <a:pt x="77" y="0"/>
                  </a:moveTo>
                  <a:cubicBezTo>
                    <a:pt x="52" y="0"/>
                    <a:pt x="26" y="2"/>
                    <a:pt x="1" y="6"/>
                  </a:cubicBezTo>
                  <a:cubicBezTo>
                    <a:pt x="448" y="158"/>
                    <a:pt x="859" y="747"/>
                    <a:pt x="1046" y="1533"/>
                  </a:cubicBezTo>
                  <a:cubicBezTo>
                    <a:pt x="1225" y="2498"/>
                    <a:pt x="966" y="3356"/>
                    <a:pt x="483" y="3472"/>
                  </a:cubicBezTo>
                  <a:lnTo>
                    <a:pt x="448" y="3472"/>
                  </a:lnTo>
                  <a:cubicBezTo>
                    <a:pt x="519" y="3508"/>
                    <a:pt x="635" y="3508"/>
                    <a:pt x="707" y="3508"/>
                  </a:cubicBezTo>
                  <a:cubicBezTo>
                    <a:pt x="1225" y="3392"/>
                    <a:pt x="1448" y="2534"/>
                    <a:pt x="1270" y="1569"/>
                  </a:cubicBezTo>
                  <a:cubicBezTo>
                    <a:pt x="1091" y="651"/>
                    <a:pt x="573" y="0"/>
                    <a:pt x="77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5853488" y="6371250"/>
              <a:ext cx="106125" cy="108750"/>
            </a:xfrm>
            <a:custGeom>
              <a:avLst/>
              <a:gdLst/>
              <a:ahLst/>
              <a:cxnLst/>
              <a:rect l="l" t="t" r="r" b="b"/>
              <a:pathLst>
                <a:path w="4245" h="4350" extrusionOk="0">
                  <a:moveTo>
                    <a:pt x="1647" y="0"/>
                  </a:moveTo>
                  <a:cubicBezTo>
                    <a:pt x="1571" y="0"/>
                    <a:pt x="1496" y="6"/>
                    <a:pt x="1421" y="17"/>
                  </a:cubicBezTo>
                  <a:cubicBezTo>
                    <a:pt x="448" y="125"/>
                    <a:pt x="1" y="1206"/>
                    <a:pt x="376" y="2394"/>
                  </a:cubicBezTo>
                  <a:cubicBezTo>
                    <a:pt x="723" y="3502"/>
                    <a:pt x="1675" y="4349"/>
                    <a:pt x="2580" y="4349"/>
                  </a:cubicBezTo>
                  <a:cubicBezTo>
                    <a:pt x="2653" y="4349"/>
                    <a:pt x="2725" y="4344"/>
                    <a:pt x="2797" y="4333"/>
                  </a:cubicBezTo>
                  <a:cubicBezTo>
                    <a:pt x="3762" y="4225"/>
                    <a:pt x="4245" y="3144"/>
                    <a:pt x="3878" y="1947"/>
                  </a:cubicBezTo>
                  <a:cubicBezTo>
                    <a:pt x="3532" y="818"/>
                    <a:pt x="2554" y="0"/>
                    <a:pt x="1647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5890788" y="6370650"/>
              <a:ext cx="68825" cy="109600"/>
            </a:xfrm>
            <a:custGeom>
              <a:avLst/>
              <a:gdLst/>
              <a:ahLst/>
              <a:cxnLst/>
              <a:rect l="l" t="t" r="r" b="b"/>
              <a:pathLst>
                <a:path w="2753" h="4384" extrusionOk="0">
                  <a:moveTo>
                    <a:pt x="123" y="0"/>
                  </a:moveTo>
                  <a:cubicBezTo>
                    <a:pt x="82" y="0"/>
                    <a:pt x="41" y="2"/>
                    <a:pt x="1" y="6"/>
                  </a:cubicBezTo>
                  <a:cubicBezTo>
                    <a:pt x="823" y="184"/>
                    <a:pt x="1600" y="935"/>
                    <a:pt x="1940" y="1935"/>
                  </a:cubicBezTo>
                  <a:cubicBezTo>
                    <a:pt x="2306" y="3133"/>
                    <a:pt x="1823" y="4205"/>
                    <a:pt x="859" y="4357"/>
                  </a:cubicBezTo>
                  <a:lnTo>
                    <a:pt x="823" y="4357"/>
                  </a:lnTo>
                  <a:cubicBezTo>
                    <a:pt x="894" y="4374"/>
                    <a:pt x="977" y="4383"/>
                    <a:pt x="1061" y="4383"/>
                  </a:cubicBezTo>
                  <a:cubicBezTo>
                    <a:pt x="1144" y="4383"/>
                    <a:pt x="1229" y="4374"/>
                    <a:pt x="1305" y="4357"/>
                  </a:cubicBezTo>
                  <a:cubicBezTo>
                    <a:pt x="2270" y="4249"/>
                    <a:pt x="2753" y="3168"/>
                    <a:pt x="2386" y="1971"/>
                  </a:cubicBezTo>
                  <a:cubicBezTo>
                    <a:pt x="2027" y="835"/>
                    <a:pt x="1023" y="0"/>
                    <a:pt x="123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6081538" y="6303450"/>
              <a:ext cx="55875" cy="87125"/>
            </a:xfrm>
            <a:custGeom>
              <a:avLst/>
              <a:gdLst/>
              <a:ahLst/>
              <a:cxnLst/>
              <a:rect l="l" t="t" r="r" b="b"/>
              <a:pathLst>
                <a:path w="2235" h="3485" extrusionOk="0">
                  <a:moveTo>
                    <a:pt x="893" y="1"/>
                  </a:moveTo>
                  <a:cubicBezTo>
                    <a:pt x="857" y="1"/>
                    <a:pt x="822" y="5"/>
                    <a:pt x="787" y="13"/>
                  </a:cubicBezTo>
                  <a:cubicBezTo>
                    <a:pt x="260" y="121"/>
                    <a:pt x="1" y="978"/>
                    <a:pt x="224" y="1943"/>
                  </a:cubicBezTo>
                  <a:cubicBezTo>
                    <a:pt x="397" y="2843"/>
                    <a:pt x="891" y="3484"/>
                    <a:pt x="1375" y="3484"/>
                  </a:cubicBezTo>
                  <a:cubicBezTo>
                    <a:pt x="1414" y="3484"/>
                    <a:pt x="1453" y="3480"/>
                    <a:pt x="1493" y="3471"/>
                  </a:cubicBezTo>
                  <a:cubicBezTo>
                    <a:pt x="2011" y="3399"/>
                    <a:pt x="2234" y="2506"/>
                    <a:pt x="2047" y="1577"/>
                  </a:cubicBezTo>
                  <a:cubicBezTo>
                    <a:pt x="1881" y="674"/>
                    <a:pt x="1354" y="1"/>
                    <a:pt x="893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6101188" y="6303600"/>
              <a:ext cx="36225" cy="87300"/>
            </a:xfrm>
            <a:custGeom>
              <a:avLst/>
              <a:gdLst/>
              <a:ahLst/>
              <a:cxnLst/>
              <a:rect l="l" t="t" r="r" b="b"/>
              <a:pathLst>
                <a:path w="1449" h="3492" extrusionOk="0">
                  <a:moveTo>
                    <a:pt x="86" y="1"/>
                  </a:moveTo>
                  <a:cubicBezTo>
                    <a:pt x="57" y="1"/>
                    <a:pt x="29" y="3"/>
                    <a:pt x="1" y="7"/>
                  </a:cubicBezTo>
                  <a:cubicBezTo>
                    <a:pt x="448" y="115"/>
                    <a:pt x="859" y="749"/>
                    <a:pt x="1001" y="1526"/>
                  </a:cubicBezTo>
                  <a:cubicBezTo>
                    <a:pt x="1225" y="2500"/>
                    <a:pt x="966" y="3358"/>
                    <a:pt x="448" y="3465"/>
                  </a:cubicBezTo>
                  <a:cubicBezTo>
                    <a:pt x="483" y="3483"/>
                    <a:pt x="530" y="3492"/>
                    <a:pt x="577" y="3492"/>
                  </a:cubicBezTo>
                  <a:cubicBezTo>
                    <a:pt x="624" y="3492"/>
                    <a:pt x="671" y="3483"/>
                    <a:pt x="707" y="3465"/>
                  </a:cubicBezTo>
                  <a:cubicBezTo>
                    <a:pt x="1225" y="3393"/>
                    <a:pt x="1448" y="2500"/>
                    <a:pt x="1261" y="1571"/>
                  </a:cubicBezTo>
                  <a:cubicBezTo>
                    <a:pt x="1092" y="650"/>
                    <a:pt x="579" y="1"/>
                    <a:pt x="86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894588" y="6774000"/>
              <a:ext cx="91150" cy="57075"/>
            </a:xfrm>
            <a:custGeom>
              <a:avLst/>
              <a:gdLst/>
              <a:ahLst/>
              <a:cxnLst/>
              <a:rect l="l" t="t" r="r" b="b"/>
              <a:pathLst>
                <a:path w="3646" h="2283" extrusionOk="0">
                  <a:moveTo>
                    <a:pt x="2593" y="1"/>
                  </a:moveTo>
                  <a:cubicBezTo>
                    <a:pt x="2249" y="1"/>
                    <a:pt x="1841" y="95"/>
                    <a:pt x="1448" y="284"/>
                  </a:cubicBezTo>
                  <a:cubicBezTo>
                    <a:pt x="555" y="730"/>
                    <a:pt x="1" y="1436"/>
                    <a:pt x="224" y="1919"/>
                  </a:cubicBezTo>
                  <a:cubicBezTo>
                    <a:pt x="344" y="2158"/>
                    <a:pt x="656" y="2282"/>
                    <a:pt x="1058" y="2282"/>
                  </a:cubicBezTo>
                  <a:cubicBezTo>
                    <a:pt x="1406" y="2282"/>
                    <a:pt x="1820" y="2190"/>
                    <a:pt x="2234" y="1999"/>
                  </a:cubicBezTo>
                  <a:cubicBezTo>
                    <a:pt x="3128" y="1588"/>
                    <a:pt x="3646" y="847"/>
                    <a:pt x="3423" y="400"/>
                  </a:cubicBezTo>
                  <a:cubicBezTo>
                    <a:pt x="3321" y="133"/>
                    <a:pt x="3001" y="1"/>
                    <a:pt x="2593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5899288" y="6783975"/>
              <a:ext cx="86450" cy="47100"/>
            </a:xfrm>
            <a:custGeom>
              <a:avLst/>
              <a:gdLst/>
              <a:ahLst/>
              <a:cxnLst/>
              <a:rect l="l" t="t" r="r" b="b"/>
              <a:pathLst>
                <a:path w="3458" h="1884" extrusionOk="0">
                  <a:moveTo>
                    <a:pt x="3270" y="1"/>
                  </a:moveTo>
                  <a:cubicBezTo>
                    <a:pt x="3235" y="448"/>
                    <a:pt x="2752" y="1001"/>
                    <a:pt x="2011" y="1377"/>
                  </a:cubicBezTo>
                  <a:cubicBezTo>
                    <a:pt x="1604" y="1564"/>
                    <a:pt x="1197" y="1656"/>
                    <a:pt x="854" y="1656"/>
                  </a:cubicBezTo>
                  <a:cubicBezTo>
                    <a:pt x="443" y="1656"/>
                    <a:pt x="122" y="1523"/>
                    <a:pt x="0" y="1261"/>
                  </a:cubicBezTo>
                  <a:lnTo>
                    <a:pt x="0" y="1261"/>
                  </a:lnTo>
                  <a:cubicBezTo>
                    <a:pt x="0" y="1341"/>
                    <a:pt x="0" y="1412"/>
                    <a:pt x="36" y="1520"/>
                  </a:cubicBezTo>
                  <a:cubicBezTo>
                    <a:pt x="156" y="1759"/>
                    <a:pt x="468" y="1883"/>
                    <a:pt x="870" y="1883"/>
                  </a:cubicBezTo>
                  <a:cubicBezTo>
                    <a:pt x="1218" y="1883"/>
                    <a:pt x="1632" y="1791"/>
                    <a:pt x="2046" y="1600"/>
                  </a:cubicBezTo>
                  <a:cubicBezTo>
                    <a:pt x="2940" y="1189"/>
                    <a:pt x="3458" y="483"/>
                    <a:pt x="327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5334188" y="6439225"/>
              <a:ext cx="57875" cy="87125"/>
            </a:xfrm>
            <a:custGeom>
              <a:avLst/>
              <a:gdLst/>
              <a:ahLst/>
              <a:cxnLst/>
              <a:rect l="l" t="t" r="r" b="b"/>
              <a:pathLst>
                <a:path w="2315" h="3485" extrusionOk="0">
                  <a:moveTo>
                    <a:pt x="833" y="1"/>
                  </a:moveTo>
                  <a:cubicBezTo>
                    <a:pt x="793" y="1"/>
                    <a:pt x="754" y="5"/>
                    <a:pt x="716" y="14"/>
                  </a:cubicBezTo>
                  <a:cubicBezTo>
                    <a:pt x="189" y="166"/>
                    <a:pt x="1" y="1060"/>
                    <a:pt x="269" y="1989"/>
                  </a:cubicBezTo>
                  <a:cubicBezTo>
                    <a:pt x="508" y="2848"/>
                    <a:pt x="1030" y="3485"/>
                    <a:pt x="1524" y="3485"/>
                  </a:cubicBezTo>
                  <a:cubicBezTo>
                    <a:pt x="1565" y="3485"/>
                    <a:pt x="1605" y="3481"/>
                    <a:pt x="1645" y="3472"/>
                  </a:cubicBezTo>
                  <a:cubicBezTo>
                    <a:pt x="2127" y="3329"/>
                    <a:pt x="2315" y="2436"/>
                    <a:pt x="2056" y="1506"/>
                  </a:cubicBezTo>
                  <a:cubicBezTo>
                    <a:pt x="1850" y="610"/>
                    <a:pt x="1296" y="1"/>
                    <a:pt x="833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334188" y="6439575"/>
              <a:ext cx="40250" cy="86775"/>
            </a:xfrm>
            <a:custGeom>
              <a:avLst/>
              <a:gdLst/>
              <a:ahLst/>
              <a:cxnLst/>
              <a:rect l="l" t="t" r="r" b="b"/>
              <a:pathLst>
                <a:path w="1610" h="3471" extrusionOk="0">
                  <a:moveTo>
                    <a:pt x="716" y="0"/>
                  </a:moveTo>
                  <a:cubicBezTo>
                    <a:pt x="189" y="152"/>
                    <a:pt x="1" y="1046"/>
                    <a:pt x="269" y="1975"/>
                  </a:cubicBezTo>
                  <a:cubicBezTo>
                    <a:pt x="508" y="2834"/>
                    <a:pt x="1030" y="3471"/>
                    <a:pt x="1496" y="3471"/>
                  </a:cubicBezTo>
                  <a:cubicBezTo>
                    <a:pt x="1534" y="3471"/>
                    <a:pt x="1572" y="3467"/>
                    <a:pt x="1609" y="3458"/>
                  </a:cubicBezTo>
                  <a:cubicBezTo>
                    <a:pt x="1162" y="3351"/>
                    <a:pt x="716" y="2752"/>
                    <a:pt x="492" y="1975"/>
                  </a:cubicBezTo>
                  <a:cubicBezTo>
                    <a:pt x="224" y="1046"/>
                    <a:pt x="448" y="152"/>
                    <a:pt x="939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620988" y="6786525"/>
              <a:ext cx="62350" cy="34400"/>
            </a:xfrm>
            <a:custGeom>
              <a:avLst/>
              <a:gdLst/>
              <a:ahLst/>
              <a:cxnLst/>
              <a:rect l="l" t="t" r="r" b="b"/>
              <a:pathLst>
                <a:path w="2494" h="1376" extrusionOk="0">
                  <a:moveTo>
                    <a:pt x="850" y="0"/>
                  </a:moveTo>
                  <a:cubicBezTo>
                    <a:pt x="435" y="0"/>
                    <a:pt x="122" y="142"/>
                    <a:pt x="72" y="381"/>
                  </a:cubicBezTo>
                  <a:cubicBezTo>
                    <a:pt x="0" y="712"/>
                    <a:pt x="447" y="1123"/>
                    <a:pt x="1081" y="1310"/>
                  </a:cubicBezTo>
                  <a:cubicBezTo>
                    <a:pt x="1272" y="1354"/>
                    <a:pt x="1456" y="1375"/>
                    <a:pt x="1624" y="1375"/>
                  </a:cubicBezTo>
                  <a:cubicBezTo>
                    <a:pt x="2046" y="1375"/>
                    <a:pt x="2364" y="1239"/>
                    <a:pt x="2422" y="971"/>
                  </a:cubicBezTo>
                  <a:cubicBezTo>
                    <a:pt x="2493" y="640"/>
                    <a:pt x="2046" y="229"/>
                    <a:pt x="1412" y="77"/>
                  </a:cubicBezTo>
                  <a:cubicBezTo>
                    <a:pt x="1215" y="25"/>
                    <a:pt x="1023" y="0"/>
                    <a:pt x="850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620988" y="6792250"/>
              <a:ext cx="60550" cy="28700"/>
            </a:xfrm>
            <a:custGeom>
              <a:avLst/>
              <a:gdLst/>
              <a:ahLst/>
              <a:cxnLst/>
              <a:rect l="l" t="t" r="r" b="b"/>
              <a:pathLst>
                <a:path w="2422" h="1148" extrusionOk="0">
                  <a:moveTo>
                    <a:pt x="143" y="0"/>
                  </a:moveTo>
                  <a:lnTo>
                    <a:pt x="143" y="0"/>
                  </a:lnTo>
                  <a:cubicBezTo>
                    <a:pt x="108" y="36"/>
                    <a:pt x="72" y="117"/>
                    <a:pt x="72" y="152"/>
                  </a:cubicBezTo>
                  <a:cubicBezTo>
                    <a:pt x="0" y="483"/>
                    <a:pt x="447" y="894"/>
                    <a:pt x="1081" y="1081"/>
                  </a:cubicBezTo>
                  <a:cubicBezTo>
                    <a:pt x="1264" y="1126"/>
                    <a:pt x="1444" y="1147"/>
                    <a:pt x="1611" y="1147"/>
                  </a:cubicBezTo>
                  <a:cubicBezTo>
                    <a:pt x="2015" y="1147"/>
                    <a:pt x="2339" y="1021"/>
                    <a:pt x="2422" y="787"/>
                  </a:cubicBezTo>
                  <a:lnTo>
                    <a:pt x="2422" y="787"/>
                  </a:lnTo>
                  <a:cubicBezTo>
                    <a:pt x="2279" y="929"/>
                    <a:pt x="2027" y="1010"/>
                    <a:pt x="1718" y="1010"/>
                  </a:cubicBezTo>
                  <a:cubicBezTo>
                    <a:pt x="1545" y="1010"/>
                    <a:pt x="1353" y="984"/>
                    <a:pt x="1153" y="930"/>
                  </a:cubicBezTo>
                  <a:cubicBezTo>
                    <a:pt x="519" y="787"/>
                    <a:pt x="72" y="376"/>
                    <a:pt x="143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633938" y="6834950"/>
              <a:ext cx="129350" cy="68150"/>
            </a:xfrm>
            <a:custGeom>
              <a:avLst/>
              <a:gdLst/>
              <a:ahLst/>
              <a:cxnLst/>
              <a:rect l="l" t="t" r="r" b="b"/>
              <a:pathLst>
                <a:path w="5174" h="2726" extrusionOk="0">
                  <a:moveTo>
                    <a:pt x="2354" y="0"/>
                  </a:moveTo>
                  <a:cubicBezTo>
                    <a:pt x="1053" y="0"/>
                    <a:pt x="34" y="571"/>
                    <a:pt x="1" y="1267"/>
                  </a:cubicBezTo>
                  <a:cubicBezTo>
                    <a:pt x="1" y="2018"/>
                    <a:pt x="1117" y="2652"/>
                    <a:pt x="2529" y="2724"/>
                  </a:cubicBezTo>
                  <a:cubicBezTo>
                    <a:pt x="2569" y="2725"/>
                    <a:pt x="2610" y="2725"/>
                    <a:pt x="2650" y="2725"/>
                  </a:cubicBezTo>
                  <a:cubicBezTo>
                    <a:pt x="4016" y="2725"/>
                    <a:pt x="5138" y="2140"/>
                    <a:pt x="5138" y="1419"/>
                  </a:cubicBezTo>
                  <a:cubicBezTo>
                    <a:pt x="5173" y="678"/>
                    <a:pt x="4021" y="43"/>
                    <a:pt x="2609" y="8"/>
                  </a:cubicBezTo>
                  <a:cubicBezTo>
                    <a:pt x="2523" y="3"/>
                    <a:pt x="2438" y="0"/>
                    <a:pt x="2354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633938" y="6857475"/>
              <a:ext cx="128450" cy="45625"/>
            </a:xfrm>
            <a:custGeom>
              <a:avLst/>
              <a:gdLst/>
              <a:ahLst/>
              <a:cxnLst/>
              <a:rect l="l" t="t" r="r" b="b"/>
              <a:pathLst>
                <a:path w="5138" h="1825" extrusionOk="0">
                  <a:moveTo>
                    <a:pt x="117" y="0"/>
                  </a:moveTo>
                  <a:cubicBezTo>
                    <a:pt x="36" y="107"/>
                    <a:pt x="1" y="259"/>
                    <a:pt x="1" y="366"/>
                  </a:cubicBezTo>
                  <a:cubicBezTo>
                    <a:pt x="1" y="1117"/>
                    <a:pt x="1117" y="1751"/>
                    <a:pt x="2529" y="1823"/>
                  </a:cubicBezTo>
                  <a:cubicBezTo>
                    <a:pt x="2572" y="1824"/>
                    <a:pt x="2616" y="1824"/>
                    <a:pt x="2659" y="1824"/>
                  </a:cubicBezTo>
                  <a:cubicBezTo>
                    <a:pt x="4019" y="1824"/>
                    <a:pt x="5103" y="1282"/>
                    <a:pt x="5138" y="554"/>
                  </a:cubicBezTo>
                  <a:lnTo>
                    <a:pt x="5138" y="554"/>
                  </a:lnTo>
                  <a:cubicBezTo>
                    <a:pt x="4843" y="1117"/>
                    <a:pt x="3833" y="1483"/>
                    <a:pt x="2645" y="1483"/>
                  </a:cubicBezTo>
                  <a:cubicBezTo>
                    <a:pt x="1234" y="1447"/>
                    <a:pt x="72" y="777"/>
                    <a:pt x="117" y="36"/>
                  </a:cubicBezTo>
                  <a:lnTo>
                    <a:pt x="117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  <a:alpha val="43060"/>
                  </a:srgbClr>
                </a:gs>
                <a:gs pos="100000">
                  <a:srgbClr val="FFFFFF">
                    <a:alpha val="430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3"/>
          <p:cNvSpPr/>
          <p:nvPr/>
        </p:nvSpPr>
        <p:spPr>
          <a:xfrm rot="-1569231">
            <a:off x="8388965" y="293172"/>
            <a:ext cx="317036" cy="317036"/>
          </a:xfrm>
          <a:custGeom>
            <a:avLst/>
            <a:gdLst/>
            <a:ahLst/>
            <a:cxnLst/>
            <a:rect l="l" t="t" r="r" b="b"/>
            <a:pathLst>
              <a:path w="19382" h="19382" extrusionOk="0">
                <a:moveTo>
                  <a:pt x="9669" y="0"/>
                </a:moveTo>
                <a:cubicBezTo>
                  <a:pt x="4332" y="0"/>
                  <a:pt x="1" y="4332"/>
                  <a:pt x="1" y="9705"/>
                </a:cubicBezTo>
                <a:cubicBezTo>
                  <a:pt x="1" y="15041"/>
                  <a:pt x="4332" y="19382"/>
                  <a:pt x="9669" y="19382"/>
                </a:cubicBezTo>
                <a:cubicBezTo>
                  <a:pt x="15050" y="19382"/>
                  <a:pt x="19382" y="15041"/>
                  <a:pt x="19382" y="9705"/>
                </a:cubicBezTo>
                <a:cubicBezTo>
                  <a:pt x="19382" y="4332"/>
                  <a:pt x="15050" y="0"/>
                  <a:pt x="966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4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  <a:effectLst>
            <a:outerShdw blurRad="300038" dist="9525" dir="126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3"/>
          <p:cNvSpPr/>
          <p:nvPr/>
        </p:nvSpPr>
        <p:spPr>
          <a:xfrm>
            <a:off x="7989775" y="4072025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3"/>
          <p:cNvSpPr/>
          <p:nvPr/>
        </p:nvSpPr>
        <p:spPr>
          <a:xfrm>
            <a:off x="4932502" y="1461026"/>
            <a:ext cx="295286" cy="288165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"/>
          <p:cNvSpPr/>
          <p:nvPr/>
        </p:nvSpPr>
        <p:spPr>
          <a:xfrm rot="8804286">
            <a:off x="8074572" y="2953183"/>
            <a:ext cx="440866" cy="440871"/>
          </a:xfrm>
          <a:custGeom>
            <a:avLst/>
            <a:gdLst/>
            <a:ahLst/>
            <a:cxnLst/>
            <a:rect l="l" t="t" r="r" b="b"/>
            <a:pathLst>
              <a:path w="80533" h="80534" extrusionOk="0">
                <a:moveTo>
                  <a:pt x="40284" y="1"/>
                </a:moveTo>
                <a:cubicBezTo>
                  <a:pt x="18047" y="1"/>
                  <a:pt x="0" y="18013"/>
                  <a:pt x="0" y="40249"/>
                </a:cubicBezTo>
                <a:cubicBezTo>
                  <a:pt x="0" y="62486"/>
                  <a:pt x="18047" y="80533"/>
                  <a:pt x="40284" y="80533"/>
                </a:cubicBezTo>
                <a:cubicBezTo>
                  <a:pt x="62521" y="80533"/>
                  <a:pt x="80532" y="62486"/>
                  <a:pt x="80532" y="40249"/>
                </a:cubicBezTo>
                <a:cubicBezTo>
                  <a:pt x="80532" y="18013"/>
                  <a:pt x="62521" y="1"/>
                  <a:pt x="40284" y="1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"/>
          <p:cNvSpPr/>
          <p:nvPr/>
        </p:nvSpPr>
        <p:spPr>
          <a:xfrm>
            <a:off x="1155275" y="476647"/>
            <a:ext cx="526671" cy="513503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"/>
          <p:cNvSpPr/>
          <p:nvPr/>
        </p:nvSpPr>
        <p:spPr>
          <a:xfrm>
            <a:off x="5303000" y="1254089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6" name="Google Shape;14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602" y="0"/>
            <a:ext cx="89707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"/>
          <p:cNvSpPr/>
          <p:nvPr/>
        </p:nvSpPr>
        <p:spPr>
          <a:xfrm>
            <a:off x="7828550" y="4035202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"/>
          <p:cNvSpPr/>
          <p:nvPr/>
        </p:nvSpPr>
        <p:spPr>
          <a:xfrm>
            <a:off x="1561325" y="470527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3"/>
          <p:cNvSpPr/>
          <p:nvPr/>
        </p:nvSpPr>
        <p:spPr>
          <a:xfrm rot="7468648">
            <a:off x="1215688" y="2008872"/>
            <a:ext cx="476545" cy="579525"/>
          </a:xfrm>
          <a:custGeom>
            <a:avLst/>
            <a:gdLst/>
            <a:ahLst/>
            <a:cxnLst/>
            <a:rect l="l" t="t" r="r" b="b"/>
            <a:pathLst>
              <a:path w="4137" h="5031" extrusionOk="0">
                <a:moveTo>
                  <a:pt x="2457" y="0"/>
                </a:moveTo>
                <a:cubicBezTo>
                  <a:pt x="2904" y="304"/>
                  <a:pt x="3208" y="751"/>
                  <a:pt x="3395" y="1198"/>
                </a:cubicBezTo>
                <a:cubicBezTo>
                  <a:pt x="3538" y="1600"/>
                  <a:pt x="3574" y="1975"/>
                  <a:pt x="3538" y="2386"/>
                </a:cubicBezTo>
                <a:cubicBezTo>
                  <a:pt x="3503" y="2716"/>
                  <a:pt x="3395" y="3020"/>
                  <a:pt x="3244" y="3315"/>
                </a:cubicBezTo>
                <a:lnTo>
                  <a:pt x="3244" y="3351"/>
                </a:lnTo>
                <a:cubicBezTo>
                  <a:pt x="3092" y="3655"/>
                  <a:pt x="2868" y="3914"/>
                  <a:pt x="2609" y="4101"/>
                </a:cubicBezTo>
                <a:cubicBezTo>
                  <a:pt x="2314" y="4360"/>
                  <a:pt x="1975" y="4548"/>
                  <a:pt x="1564" y="4619"/>
                </a:cubicBezTo>
                <a:cubicBezTo>
                  <a:pt x="1385" y="4691"/>
                  <a:pt x="1162" y="4727"/>
                  <a:pt x="938" y="4727"/>
                </a:cubicBezTo>
                <a:cubicBezTo>
                  <a:pt x="635" y="4727"/>
                  <a:pt x="304" y="4655"/>
                  <a:pt x="0" y="4548"/>
                </a:cubicBezTo>
                <a:lnTo>
                  <a:pt x="0" y="4548"/>
                </a:lnTo>
                <a:cubicBezTo>
                  <a:pt x="117" y="4619"/>
                  <a:pt x="188" y="4655"/>
                  <a:pt x="304" y="4727"/>
                </a:cubicBezTo>
                <a:cubicBezTo>
                  <a:pt x="670" y="4914"/>
                  <a:pt x="1081" y="5030"/>
                  <a:pt x="1528" y="5030"/>
                </a:cubicBezTo>
                <a:cubicBezTo>
                  <a:pt x="1716" y="5030"/>
                  <a:pt x="1939" y="4995"/>
                  <a:pt x="2162" y="4950"/>
                </a:cubicBezTo>
                <a:cubicBezTo>
                  <a:pt x="2538" y="4843"/>
                  <a:pt x="2904" y="4655"/>
                  <a:pt x="3208" y="4396"/>
                </a:cubicBezTo>
                <a:cubicBezTo>
                  <a:pt x="3431" y="4208"/>
                  <a:pt x="3654" y="3949"/>
                  <a:pt x="3797" y="3655"/>
                </a:cubicBezTo>
                <a:cubicBezTo>
                  <a:pt x="3985" y="3351"/>
                  <a:pt x="4065" y="3020"/>
                  <a:pt x="4101" y="2681"/>
                </a:cubicBezTo>
                <a:cubicBezTo>
                  <a:pt x="4137" y="2314"/>
                  <a:pt x="4101" y="1903"/>
                  <a:pt x="3949" y="1528"/>
                </a:cubicBezTo>
                <a:cubicBezTo>
                  <a:pt x="3762" y="930"/>
                  <a:pt x="3315" y="447"/>
                  <a:pt x="2761" y="152"/>
                </a:cubicBezTo>
                <a:cubicBezTo>
                  <a:pt x="2645" y="81"/>
                  <a:pt x="2573" y="36"/>
                  <a:pt x="2457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3"/>
          <p:cNvSpPr txBox="1">
            <a:spLocks noGrp="1"/>
          </p:cNvSpPr>
          <p:nvPr>
            <p:ph type="ctrTitle"/>
          </p:nvPr>
        </p:nvSpPr>
        <p:spPr>
          <a:xfrm>
            <a:off x="2504225" y="2022725"/>
            <a:ext cx="2372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cxnSp>
        <p:nvCxnSpPr>
          <p:cNvPr id="151" name="Google Shape;151;p3"/>
          <p:cNvCxnSpPr/>
          <p:nvPr/>
        </p:nvCxnSpPr>
        <p:spPr>
          <a:xfrm>
            <a:off x="1975533" y="2426929"/>
            <a:ext cx="474600" cy="0"/>
          </a:xfrm>
          <a:prstGeom prst="straightConnector1">
            <a:avLst/>
          </a:prstGeom>
          <a:noFill/>
          <a:ln w="19050" cap="flat" cmpd="sng">
            <a:solidFill>
              <a:srgbClr val="9E005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" name="Google Shape;152;p3"/>
          <p:cNvSpPr txBox="1">
            <a:spLocks noGrp="1"/>
          </p:cNvSpPr>
          <p:nvPr>
            <p:ph type="ctrTitle" idx="2"/>
          </p:nvPr>
        </p:nvSpPr>
        <p:spPr>
          <a:xfrm>
            <a:off x="6235975" y="2022725"/>
            <a:ext cx="189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cxnSp>
        <p:nvCxnSpPr>
          <p:cNvPr id="153" name="Google Shape;153;p3"/>
          <p:cNvCxnSpPr/>
          <p:nvPr/>
        </p:nvCxnSpPr>
        <p:spPr>
          <a:xfrm>
            <a:off x="5707283" y="2426929"/>
            <a:ext cx="474600" cy="0"/>
          </a:xfrm>
          <a:prstGeom prst="straightConnector1">
            <a:avLst/>
          </a:prstGeom>
          <a:noFill/>
          <a:ln w="19050" cap="flat" cmpd="sng">
            <a:solidFill>
              <a:srgbClr val="9E005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3"/>
          <p:cNvCxnSpPr/>
          <p:nvPr/>
        </p:nvCxnSpPr>
        <p:spPr>
          <a:xfrm>
            <a:off x="1975533" y="3096242"/>
            <a:ext cx="474600" cy="0"/>
          </a:xfrm>
          <a:prstGeom prst="straightConnector1">
            <a:avLst/>
          </a:prstGeom>
          <a:noFill/>
          <a:ln w="19050" cap="flat" cmpd="sng">
            <a:solidFill>
              <a:srgbClr val="9E005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" name="Google Shape;155;p3"/>
          <p:cNvSpPr txBox="1">
            <a:spLocks noGrp="1"/>
          </p:cNvSpPr>
          <p:nvPr>
            <p:ph type="ctrTitle" idx="3"/>
          </p:nvPr>
        </p:nvSpPr>
        <p:spPr>
          <a:xfrm>
            <a:off x="6235975" y="2723328"/>
            <a:ext cx="1890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cxnSp>
        <p:nvCxnSpPr>
          <p:cNvPr id="156" name="Google Shape;156;p3"/>
          <p:cNvCxnSpPr/>
          <p:nvPr/>
        </p:nvCxnSpPr>
        <p:spPr>
          <a:xfrm>
            <a:off x="5707283" y="3096242"/>
            <a:ext cx="474600" cy="0"/>
          </a:xfrm>
          <a:prstGeom prst="straightConnector1">
            <a:avLst/>
          </a:prstGeom>
          <a:noFill/>
          <a:ln w="19050" cap="flat" cmpd="sng">
            <a:solidFill>
              <a:srgbClr val="9E005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3"/>
          <p:cNvSpPr txBox="1">
            <a:spLocks noGrp="1"/>
          </p:cNvSpPr>
          <p:nvPr>
            <p:ph type="ctrTitle" idx="4"/>
          </p:nvPr>
        </p:nvSpPr>
        <p:spPr>
          <a:xfrm>
            <a:off x="2504225" y="2723328"/>
            <a:ext cx="2022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3"/>
          <p:cNvSpPr/>
          <p:nvPr/>
        </p:nvSpPr>
        <p:spPr>
          <a:xfrm rot="10800000">
            <a:off x="7914249" y="4072018"/>
            <a:ext cx="1228707" cy="1053361"/>
          </a:xfrm>
          <a:custGeom>
            <a:avLst/>
            <a:gdLst/>
            <a:ahLst/>
            <a:cxnLst/>
            <a:rect l="l" t="t" r="r" b="b"/>
            <a:pathLst>
              <a:path w="6706" h="5749" extrusionOk="0">
                <a:moveTo>
                  <a:pt x="3690" y="0"/>
                </a:moveTo>
                <a:cubicBezTo>
                  <a:pt x="4020" y="1117"/>
                  <a:pt x="4092" y="2010"/>
                  <a:pt x="3538" y="2386"/>
                </a:cubicBezTo>
                <a:cubicBezTo>
                  <a:pt x="3186" y="2611"/>
                  <a:pt x="2823" y="2706"/>
                  <a:pt x="2444" y="2706"/>
                </a:cubicBezTo>
                <a:cubicBezTo>
                  <a:pt x="1696" y="2706"/>
                  <a:pt x="889" y="2336"/>
                  <a:pt x="0" y="1867"/>
                </a:cubicBezTo>
                <a:lnTo>
                  <a:pt x="0" y="4878"/>
                </a:lnTo>
                <a:cubicBezTo>
                  <a:pt x="482" y="4994"/>
                  <a:pt x="1081" y="5137"/>
                  <a:pt x="1715" y="5361"/>
                </a:cubicBezTo>
                <a:cubicBezTo>
                  <a:pt x="2461" y="5624"/>
                  <a:pt x="3115" y="5748"/>
                  <a:pt x="3673" y="5748"/>
                </a:cubicBezTo>
                <a:cubicBezTo>
                  <a:pt x="6040" y="5748"/>
                  <a:pt x="6705" y="3514"/>
                  <a:pt x="5477" y="81"/>
                </a:cubicBezTo>
                <a:cubicBezTo>
                  <a:pt x="5477" y="36"/>
                  <a:pt x="5477" y="36"/>
                  <a:pt x="5432" y="0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3"/>
          <p:cNvSpPr txBox="1">
            <a:spLocks noGrp="1"/>
          </p:cNvSpPr>
          <p:nvPr>
            <p:ph type="title" idx="5" hasCustomPrompt="1"/>
          </p:nvPr>
        </p:nvSpPr>
        <p:spPr>
          <a:xfrm>
            <a:off x="790576" y="1943925"/>
            <a:ext cx="1176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None/>
              <a:defRPr sz="4800">
                <a:solidFill>
                  <a:srgbClr val="9E005D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0" name="Google Shape;160;p3"/>
          <p:cNvSpPr txBox="1">
            <a:spLocks noGrp="1"/>
          </p:cNvSpPr>
          <p:nvPr>
            <p:ph type="title" idx="6" hasCustomPrompt="1"/>
          </p:nvPr>
        </p:nvSpPr>
        <p:spPr>
          <a:xfrm>
            <a:off x="4522451" y="1943925"/>
            <a:ext cx="1176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None/>
              <a:defRPr sz="4800">
                <a:solidFill>
                  <a:srgbClr val="9E005D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1" name="Google Shape;161;p3"/>
          <p:cNvSpPr txBox="1">
            <a:spLocks noGrp="1"/>
          </p:cNvSpPr>
          <p:nvPr>
            <p:ph type="title" idx="7" hasCustomPrompt="1"/>
          </p:nvPr>
        </p:nvSpPr>
        <p:spPr>
          <a:xfrm>
            <a:off x="790576" y="2613244"/>
            <a:ext cx="1176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None/>
              <a:defRPr sz="4800">
                <a:solidFill>
                  <a:srgbClr val="9E005D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2" name="Google Shape;162;p3"/>
          <p:cNvSpPr txBox="1">
            <a:spLocks noGrp="1"/>
          </p:cNvSpPr>
          <p:nvPr>
            <p:ph type="title" idx="8" hasCustomPrompt="1"/>
          </p:nvPr>
        </p:nvSpPr>
        <p:spPr>
          <a:xfrm>
            <a:off x="4522451" y="2613244"/>
            <a:ext cx="1176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None/>
              <a:defRPr sz="4800">
                <a:solidFill>
                  <a:srgbClr val="9E005D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_1_1">
    <p:bg>
      <p:bgPr>
        <a:gradFill>
          <a:gsLst>
            <a:gs pos="0">
              <a:srgbClr val="FF8200"/>
            </a:gs>
            <a:gs pos="100000">
              <a:schemeClr val="accent1"/>
            </a:gs>
          </a:gsLst>
          <a:lin ang="10801400" scaled="0"/>
        </a:gra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"/>
          <p:cNvSpPr/>
          <p:nvPr/>
        </p:nvSpPr>
        <p:spPr>
          <a:xfrm>
            <a:off x="0" y="-310025"/>
            <a:ext cx="9144075" cy="5763407"/>
          </a:xfrm>
          <a:custGeom>
            <a:avLst/>
            <a:gdLst/>
            <a:ahLst/>
            <a:cxnLst/>
            <a:rect l="l" t="t" r="r" b="b"/>
            <a:pathLst>
              <a:path w="108294" h="72196" extrusionOk="0">
                <a:moveTo>
                  <a:pt x="48636" y="51189"/>
                </a:moveTo>
                <a:cubicBezTo>
                  <a:pt x="53382" y="51189"/>
                  <a:pt x="56746" y="54612"/>
                  <a:pt x="56746" y="54612"/>
                </a:cubicBezTo>
                <a:cubicBezTo>
                  <a:pt x="60820" y="59011"/>
                  <a:pt x="56852" y="60609"/>
                  <a:pt x="52430" y="60609"/>
                </a:cubicBezTo>
                <a:cubicBezTo>
                  <a:pt x="49660" y="60609"/>
                  <a:pt x="46712" y="59982"/>
                  <a:pt x="45451" y="59024"/>
                </a:cubicBezTo>
                <a:cubicBezTo>
                  <a:pt x="42178" y="56489"/>
                  <a:pt x="42981" y="51612"/>
                  <a:pt x="47986" y="51211"/>
                </a:cubicBezTo>
                <a:cubicBezTo>
                  <a:pt x="48205" y="51196"/>
                  <a:pt x="48422" y="51189"/>
                  <a:pt x="48636" y="51189"/>
                </a:cubicBezTo>
                <a:close/>
                <a:moveTo>
                  <a:pt x="33119" y="10128"/>
                </a:moveTo>
                <a:cubicBezTo>
                  <a:pt x="38957" y="10128"/>
                  <a:pt x="46110" y="11981"/>
                  <a:pt x="54339" y="15642"/>
                </a:cubicBezTo>
                <a:cubicBezTo>
                  <a:pt x="59641" y="17962"/>
                  <a:pt x="65403" y="19230"/>
                  <a:pt x="71199" y="19230"/>
                </a:cubicBezTo>
                <a:cubicBezTo>
                  <a:pt x="72419" y="19230"/>
                  <a:pt x="73640" y="19174"/>
                  <a:pt x="74859" y="19060"/>
                </a:cubicBezTo>
                <a:cubicBezTo>
                  <a:pt x="76049" y="18924"/>
                  <a:pt x="77302" y="18843"/>
                  <a:pt x="78619" y="18843"/>
                </a:cubicBezTo>
                <a:cubicBezTo>
                  <a:pt x="80567" y="18843"/>
                  <a:pt x="82655" y="19020"/>
                  <a:pt x="84886" y="19461"/>
                </a:cubicBezTo>
                <a:cubicBezTo>
                  <a:pt x="94913" y="21595"/>
                  <a:pt x="95587" y="32552"/>
                  <a:pt x="94111" y="45387"/>
                </a:cubicBezTo>
                <a:cubicBezTo>
                  <a:pt x="93020" y="54927"/>
                  <a:pt x="85394" y="61038"/>
                  <a:pt x="77312" y="61038"/>
                </a:cubicBezTo>
                <a:cubicBezTo>
                  <a:pt x="74574" y="61038"/>
                  <a:pt x="71785" y="60337"/>
                  <a:pt x="69180" y="58831"/>
                </a:cubicBezTo>
                <a:cubicBezTo>
                  <a:pt x="61608" y="54449"/>
                  <a:pt x="55218" y="49014"/>
                  <a:pt x="48802" y="49014"/>
                </a:cubicBezTo>
                <a:cubicBezTo>
                  <a:pt x="46504" y="49014"/>
                  <a:pt x="44202" y="49711"/>
                  <a:pt x="41841" y="51403"/>
                </a:cubicBezTo>
                <a:cubicBezTo>
                  <a:pt x="39860" y="52852"/>
                  <a:pt x="37452" y="53552"/>
                  <a:pt x="34908" y="53552"/>
                </a:cubicBezTo>
                <a:cubicBezTo>
                  <a:pt x="26047" y="53552"/>
                  <a:pt x="15545" y="45055"/>
                  <a:pt x="15707" y="30146"/>
                </a:cubicBezTo>
                <a:cubicBezTo>
                  <a:pt x="15791" y="16701"/>
                  <a:pt x="22124" y="10128"/>
                  <a:pt x="33119" y="10128"/>
                </a:cubicBezTo>
                <a:close/>
                <a:moveTo>
                  <a:pt x="0" y="0"/>
                </a:moveTo>
                <a:lnTo>
                  <a:pt x="0" y="72196"/>
                </a:lnTo>
                <a:lnTo>
                  <a:pt x="108293" y="72196"/>
                </a:lnTo>
                <a:lnTo>
                  <a:pt x="108293" y="0"/>
                </a:ln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" name="Google Shape;165;p4"/>
          <p:cNvGrpSpPr/>
          <p:nvPr/>
        </p:nvGrpSpPr>
        <p:grpSpPr>
          <a:xfrm>
            <a:off x="-1034" y="0"/>
            <a:ext cx="9192032" cy="5177169"/>
            <a:chOff x="-1034" y="0"/>
            <a:chExt cx="9192032" cy="5177169"/>
          </a:xfrm>
        </p:grpSpPr>
        <p:sp>
          <p:nvSpPr>
            <p:cNvPr id="166" name="Google Shape;166;p4"/>
            <p:cNvSpPr/>
            <p:nvPr/>
          </p:nvSpPr>
          <p:spPr>
            <a:xfrm>
              <a:off x="-1034" y="1869994"/>
              <a:ext cx="9102619" cy="305575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2777841" y="0"/>
              <a:ext cx="6413157" cy="1810824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608925" y="4426148"/>
              <a:ext cx="5082878" cy="751022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4"/>
          <p:cNvSpPr/>
          <p:nvPr/>
        </p:nvSpPr>
        <p:spPr>
          <a:xfrm>
            <a:off x="2200488" y="4164950"/>
            <a:ext cx="1075758" cy="485054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4"/>
          <p:cNvSpPr/>
          <p:nvPr/>
        </p:nvSpPr>
        <p:spPr>
          <a:xfrm>
            <a:off x="652945" y="3916330"/>
            <a:ext cx="427277" cy="416972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4"/>
          <p:cNvSpPr/>
          <p:nvPr/>
        </p:nvSpPr>
        <p:spPr>
          <a:xfrm>
            <a:off x="6830250" y="239513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4"/>
          <p:cNvSpPr/>
          <p:nvPr/>
        </p:nvSpPr>
        <p:spPr>
          <a:xfrm rot="-1569231">
            <a:off x="8388965" y="293172"/>
            <a:ext cx="317036" cy="317036"/>
          </a:xfrm>
          <a:custGeom>
            <a:avLst/>
            <a:gdLst/>
            <a:ahLst/>
            <a:cxnLst/>
            <a:rect l="l" t="t" r="r" b="b"/>
            <a:pathLst>
              <a:path w="19382" h="19382" extrusionOk="0">
                <a:moveTo>
                  <a:pt x="9669" y="0"/>
                </a:moveTo>
                <a:cubicBezTo>
                  <a:pt x="4332" y="0"/>
                  <a:pt x="1" y="4332"/>
                  <a:pt x="1" y="9705"/>
                </a:cubicBezTo>
                <a:cubicBezTo>
                  <a:pt x="1" y="15041"/>
                  <a:pt x="4332" y="19382"/>
                  <a:pt x="9669" y="19382"/>
                </a:cubicBezTo>
                <a:cubicBezTo>
                  <a:pt x="15050" y="19382"/>
                  <a:pt x="19382" y="15041"/>
                  <a:pt x="19382" y="9705"/>
                </a:cubicBezTo>
                <a:cubicBezTo>
                  <a:pt x="19382" y="4332"/>
                  <a:pt x="15050" y="0"/>
                  <a:pt x="966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4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  <a:effectLst>
            <a:outerShdw blurRad="300038" dist="9525" dir="126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4"/>
          <p:cNvSpPr/>
          <p:nvPr/>
        </p:nvSpPr>
        <p:spPr>
          <a:xfrm>
            <a:off x="7989775" y="4072025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4"/>
          <p:cNvSpPr/>
          <p:nvPr/>
        </p:nvSpPr>
        <p:spPr>
          <a:xfrm>
            <a:off x="4932502" y="1461026"/>
            <a:ext cx="295286" cy="288165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4"/>
          <p:cNvSpPr/>
          <p:nvPr/>
        </p:nvSpPr>
        <p:spPr>
          <a:xfrm rot="8804286">
            <a:off x="8074572" y="2953183"/>
            <a:ext cx="440866" cy="440871"/>
          </a:xfrm>
          <a:custGeom>
            <a:avLst/>
            <a:gdLst/>
            <a:ahLst/>
            <a:cxnLst/>
            <a:rect l="l" t="t" r="r" b="b"/>
            <a:pathLst>
              <a:path w="80533" h="80534" extrusionOk="0">
                <a:moveTo>
                  <a:pt x="40284" y="1"/>
                </a:moveTo>
                <a:cubicBezTo>
                  <a:pt x="18047" y="1"/>
                  <a:pt x="0" y="18013"/>
                  <a:pt x="0" y="40249"/>
                </a:cubicBezTo>
                <a:cubicBezTo>
                  <a:pt x="0" y="62486"/>
                  <a:pt x="18047" y="80533"/>
                  <a:pt x="40284" y="80533"/>
                </a:cubicBezTo>
                <a:cubicBezTo>
                  <a:pt x="62521" y="80533"/>
                  <a:pt x="80532" y="62486"/>
                  <a:pt x="80532" y="40249"/>
                </a:cubicBezTo>
                <a:cubicBezTo>
                  <a:pt x="80532" y="18013"/>
                  <a:pt x="62521" y="1"/>
                  <a:pt x="40284" y="1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4"/>
          <p:cNvSpPr/>
          <p:nvPr/>
        </p:nvSpPr>
        <p:spPr>
          <a:xfrm>
            <a:off x="1155275" y="476647"/>
            <a:ext cx="526671" cy="513503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4"/>
          <p:cNvSpPr/>
          <p:nvPr/>
        </p:nvSpPr>
        <p:spPr>
          <a:xfrm>
            <a:off x="5303000" y="1254089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4"/>
          <p:cNvSpPr/>
          <p:nvPr/>
        </p:nvSpPr>
        <p:spPr>
          <a:xfrm>
            <a:off x="7828550" y="4035202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4"/>
          <p:cNvSpPr/>
          <p:nvPr/>
        </p:nvSpPr>
        <p:spPr>
          <a:xfrm>
            <a:off x="1561325" y="470527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4"/>
          <p:cNvSpPr/>
          <p:nvPr/>
        </p:nvSpPr>
        <p:spPr>
          <a:xfrm rot="7468648">
            <a:off x="1215688" y="2008872"/>
            <a:ext cx="476545" cy="579525"/>
          </a:xfrm>
          <a:custGeom>
            <a:avLst/>
            <a:gdLst/>
            <a:ahLst/>
            <a:cxnLst/>
            <a:rect l="l" t="t" r="r" b="b"/>
            <a:pathLst>
              <a:path w="4137" h="5031" extrusionOk="0">
                <a:moveTo>
                  <a:pt x="2457" y="0"/>
                </a:moveTo>
                <a:cubicBezTo>
                  <a:pt x="2904" y="304"/>
                  <a:pt x="3208" y="751"/>
                  <a:pt x="3395" y="1198"/>
                </a:cubicBezTo>
                <a:cubicBezTo>
                  <a:pt x="3538" y="1600"/>
                  <a:pt x="3574" y="1975"/>
                  <a:pt x="3538" y="2386"/>
                </a:cubicBezTo>
                <a:cubicBezTo>
                  <a:pt x="3503" y="2716"/>
                  <a:pt x="3395" y="3020"/>
                  <a:pt x="3244" y="3315"/>
                </a:cubicBezTo>
                <a:lnTo>
                  <a:pt x="3244" y="3351"/>
                </a:lnTo>
                <a:cubicBezTo>
                  <a:pt x="3092" y="3655"/>
                  <a:pt x="2868" y="3914"/>
                  <a:pt x="2609" y="4101"/>
                </a:cubicBezTo>
                <a:cubicBezTo>
                  <a:pt x="2314" y="4360"/>
                  <a:pt x="1975" y="4548"/>
                  <a:pt x="1564" y="4619"/>
                </a:cubicBezTo>
                <a:cubicBezTo>
                  <a:pt x="1385" y="4691"/>
                  <a:pt x="1162" y="4727"/>
                  <a:pt x="938" y="4727"/>
                </a:cubicBezTo>
                <a:cubicBezTo>
                  <a:pt x="635" y="4727"/>
                  <a:pt x="304" y="4655"/>
                  <a:pt x="0" y="4548"/>
                </a:cubicBezTo>
                <a:lnTo>
                  <a:pt x="0" y="4548"/>
                </a:lnTo>
                <a:cubicBezTo>
                  <a:pt x="117" y="4619"/>
                  <a:pt x="188" y="4655"/>
                  <a:pt x="304" y="4727"/>
                </a:cubicBezTo>
                <a:cubicBezTo>
                  <a:pt x="670" y="4914"/>
                  <a:pt x="1081" y="5030"/>
                  <a:pt x="1528" y="5030"/>
                </a:cubicBezTo>
                <a:cubicBezTo>
                  <a:pt x="1716" y="5030"/>
                  <a:pt x="1939" y="4995"/>
                  <a:pt x="2162" y="4950"/>
                </a:cubicBezTo>
                <a:cubicBezTo>
                  <a:pt x="2538" y="4843"/>
                  <a:pt x="2904" y="4655"/>
                  <a:pt x="3208" y="4396"/>
                </a:cubicBezTo>
                <a:cubicBezTo>
                  <a:pt x="3431" y="4208"/>
                  <a:pt x="3654" y="3949"/>
                  <a:pt x="3797" y="3655"/>
                </a:cubicBezTo>
                <a:cubicBezTo>
                  <a:pt x="3985" y="3351"/>
                  <a:pt x="4065" y="3020"/>
                  <a:pt x="4101" y="2681"/>
                </a:cubicBezTo>
                <a:cubicBezTo>
                  <a:pt x="4137" y="2314"/>
                  <a:pt x="4101" y="1903"/>
                  <a:pt x="3949" y="1528"/>
                </a:cubicBezTo>
                <a:cubicBezTo>
                  <a:pt x="3762" y="930"/>
                  <a:pt x="3315" y="447"/>
                  <a:pt x="2761" y="152"/>
                </a:cubicBezTo>
                <a:cubicBezTo>
                  <a:pt x="2645" y="81"/>
                  <a:pt x="2573" y="36"/>
                  <a:pt x="2457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" name="Google Shape;181;p4"/>
          <p:cNvGrpSpPr/>
          <p:nvPr/>
        </p:nvGrpSpPr>
        <p:grpSpPr>
          <a:xfrm rot="4490682">
            <a:off x="276994" y="303565"/>
            <a:ext cx="846042" cy="859663"/>
            <a:chOff x="-2803299" y="2304605"/>
            <a:chExt cx="1513937" cy="1524159"/>
          </a:xfrm>
        </p:grpSpPr>
        <p:sp>
          <p:nvSpPr>
            <p:cNvPr id="182" name="Google Shape;182;p4"/>
            <p:cNvSpPr/>
            <p:nvPr/>
          </p:nvSpPr>
          <p:spPr>
            <a:xfrm rot="-3251086">
              <a:off x="-2653825" y="2527465"/>
              <a:ext cx="999923" cy="880172"/>
            </a:xfrm>
            <a:custGeom>
              <a:avLst/>
              <a:gdLst/>
              <a:ahLst/>
              <a:cxnLst/>
              <a:rect l="l" t="t" r="r" b="b"/>
              <a:pathLst>
                <a:path w="14125" h="12434" extrusionOk="0">
                  <a:moveTo>
                    <a:pt x="7070" y="1"/>
                  </a:moveTo>
                  <a:cubicBezTo>
                    <a:pt x="6244" y="1"/>
                    <a:pt x="5404" y="166"/>
                    <a:pt x="4599" y="517"/>
                  </a:cubicBezTo>
                  <a:cubicBezTo>
                    <a:pt x="1450" y="1896"/>
                    <a:pt x="0" y="5525"/>
                    <a:pt x="1334" y="8673"/>
                  </a:cubicBezTo>
                  <a:cubicBezTo>
                    <a:pt x="2359" y="11029"/>
                    <a:pt x="4672" y="12433"/>
                    <a:pt x="7091" y="12433"/>
                  </a:cubicBezTo>
                  <a:cubicBezTo>
                    <a:pt x="7906" y="12433"/>
                    <a:pt x="8733" y="12274"/>
                    <a:pt x="9526" y="11938"/>
                  </a:cubicBezTo>
                  <a:cubicBezTo>
                    <a:pt x="12675" y="10568"/>
                    <a:pt x="14125" y="6894"/>
                    <a:pt x="12746" y="3746"/>
                  </a:cubicBezTo>
                  <a:cubicBezTo>
                    <a:pt x="11753" y="1403"/>
                    <a:pt x="9470" y="1"/>
                    <a:pt x="707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4200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" name="Google Shape;183;p4"/>
            <p:cNvGrpSpPr/>
            <p:nvPr/>
          </p:nvGrpSpPr>
          <p:grpSpPr>
            <a:xfrm>
              <a:off x="-2451424" y="2666703"/>
              <a:ext cx="1162061" cy="1162061"/>
              <a:chOff x="5100894" y="5868788"/>
              <a:chExt cx="1277412" cy="1277412"/>
            </a:xfrm>
          </p:grpSpPr>
          <p:sp>
            <p:nvSpPr>
              <p:cNvPr id="184" name="Google Shape;184;p4"/>
              <p:cNvSpPr/>
              <p:nvPr/>
            </p:nvSpPr>
            <p:spPr>
              <a:xfrm rot="-8100000">
                <a:off x="5287742" y="6056085"/>
                <a:ext cx="903716" cy="902816"/>
              </a:xfrm>
              <a:custGeom>
                <a:avLst/>
                <a:gdLst/>
                <a:ahLst/>
                <a:cxnLst/>
                <a:rect l="l" t="t" r="r" b="b"/>
                <a:pathLst>
                  <a:path w="36149" h="36113" extrusionOk="0">
                    <a:moveTo>
                      <a:pt x="18092" y="1"/>
                    </a:moveTo>
                    <a:cubicBezTo>
                      <a:pt x="8113" y="1"/>
                      <a:pt x="1" y="8077"/>
                      <a:pt x="1" y="18056"/>
                    </a:cubicBezTo>
                    <a:cubicBezTo>
                      <a:pt x="1" y="28036"/>
                      <a:pt x="8113" y="36112"/>
                      <a:pt x="18092" y="36112"/>
                    </a:cubicBezTo>
                    <a:cubicBezTo>
                      <a:pt x="28036" y="36112"/>
                      <a:pt x="36148" y="28036"/>
                      <a:pt x="36148" y="18056"/>
                    </a:cubicBezTo>
                    <a:cubicBezTo>
                      <a:pt x="36148" y="8077"/>
                      <a:pt x="28036" y="1"/>
                      <a:pt x="180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4"/>
              <p:cNvSpPr/>
              <p:nvPr/>
            </p:nvSpPr>
            <p:spPr>
              <a:xfrm>
                <a:off x="6019238" y="6596500"/>
                <a:ext cx="122850" cy="13712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5485" extrusionOk="0">
                    <a:moveTo>
                      <a:pt x="3586" y="1"/>
                    </a:moveTo>
                    <a:cubicBezTo>
                      <a:pt x="2823" y="1"/>
                      <a:pt x="1813" y="731"/>
                      <a:pt x="1081" y="1871"/>
                    </a:cubicBezTo>
                    <a:cubicBezTo>
                      <a:pt x="152" y="3292"/>
                      <a:pt x="0" y="4855"/>
                      <a:pt x="786" y="5338"/>
                    </a:cubicBezTo>
                    <a:cubicBezTo>
                      <a:pt x="939" y="5437"/>
                      <a:pt x="1118" y="5485"/>
                      <a:pt x="1316" y="5485"/>
                    </a:cubicBezTo>
                    <a:cubicBezTo>
                      <a:pt x="2075" y="5485"/>
                      <a:pt x="3095" y="4779"/>
                      <a:pt x="3833" y="3622"/>
                    </a:cubicBezTo>
                    <a:cubicBezTo>
                      <a:pt x="4762" y="2211"/>
                      <a:pt x="4914" y="647"/>
                      <a:pt x="4137" y="165"/>
                    </a:cubicBezTo>
                    <a:cubicBezTo>
                      <a:pt x="3978" y="53"/>
                      <a:pt x="3791" y="1"/>
                      <a:pt x="35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4"/>
              <p:cNvSpPr/>
              <p:nvPr/>
            </p:nvSpPr>
            <p:spPr>
              <a:xfrm>
                <a:off x="6030388" y="6600600"/>
                <a:ext cx="110825" cy="133025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5321" extrusionOk="0">
                    <a:moveTo>
                      <a:pt x="3726" y="1"/>
                    </a:moveTo>
                    <a:cubicBezTo>
                      <a:pt x="4093" y="707"/>
                      <a:pt x="3869" y="1975"/>
                      <a:pt x="3092" y="3164"/>
                    </a:cubicBezTo>
                    <a:cubicBezTo>
                      <a:pt x="2349" y="4292"/>
                      <a:pt x="1343" y="5021"/>
                      <a:pt x="568" y="5021"/>
                    </a:cubicBezTo>
                    <a:cubicBezTo>
                      <a:pt x="374" y="5021"/>
                      <a:pt x="194" y="4976"/>
                      <a:pt x="36" y="4879"/>
                    </a:cubicBezTo>
                    <a:lnTo>
                      <a:pt x="1" y="4834"/>
                    </a:lnTo>
                    <a:lnTo>
                      <a:pt x="1" y="4834"/>
                    </a:lnTo>
                    <a:cubicBezTo>
                      <a:pt x="72" y="4986"/>
                      <a:pt x="188" y="5102"/>
                      <a:pt x="340" y="5174"/>
                    </a:cubicBezTo>
                    <a:cubicBezTo>
                      <a:pt x="493" y="5273"/>
                      <a:pt x="672" y="5321"/>
                      <a:pt x="870" y="5321"/>
                    </a:cubicBezTo>
                    <a:cubicBezTo>
                      <a:pt x="1629" y="5321"/>
                      <a:pt x="2649" y="4615"/>
                      <a:pt x="3387" y="3458"/>
                    </a:cubicBezTo>
                    <a:cubicBezTo>
                      <a:pt x="4280" y="2047"/>
                      <a:pt x="4432" y="519"/>
                      <a:pt x="37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4"/>
              <p:cNvSpPr/>
              <p:nvPr/>
            </p:nvSpPr>
            <p:spPr>
              <a:xfrm>
                <a:off x="5634838" y="6635025"/>
                <a:ext cx="274525" cy="146975"/>
              </a:xfrm>
              <a:custGeom>
                <a:avLst/>
                <a:gdLst/>
                <a:ahLst/>
                <a:cxnLst/>
                <a:rect l="l" t="t" r="r" b="b"/>
                <a:pathLst>
                  <a:path w="10981" h="5879" extrusionOk="0">
                    <a:moveTo>
                      <a:pt x="6816" y="1"/>
                    </a:moveTo>
                    <a:cubicBezTo>
                      <a:pt x="6224" y="1"/>
                      <a:pt x="5594" y="61"/>
                      <a:pt x="4950" y="187"/>
                    </a:cubicBezTo>
                    <a:cubicBezTo>
                      <a:pt x="2091" y="777"/>
                      <a:pt x="0" y="2457"/>
                      <a:pt x="304" y="3984"/>
                    </a:cubicBezTo>
                    <a:cubicBezTo>
                      <a:pt x="532" y="5167"/>
                      <a:pt x="2147" y="5878"/>
                      <a:pt x="4191" y="5878"/>
                    </a:cubicBezTo>
                    <a:cubicBezTo>
                      <a:pt x="4788" y="5878"/>
                      <a:pt x="5421" y="5818"/>
                      <a:pt x="6067" y="5691"/>
                    </a:cubicBezTo>
                    <a:cubicBezTo>
                      <a:pt x="8934" y="5101"/>
                      <a:pt x="10980" y="3422"/>
                      <a:pt x="10686" y="1894"/>
                    </a:cubicBezTo>
                    <a:cubicBezTo>
                      <a:pt x="10457" y="716"/>
                      <a:pt x="8859" y="1"/>
                      <a:pt x="681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4"/>
              <p:cNvSpPr/>
              <p:nvPr/>
            </p:nvSpPr>
            <p:spPr>
              <a:xfrm>
                <a:off x="5641313" y="6684375"/>
                <a:ext cx="266250" cy="97625"/>
              </a:xfrm>
              <a:custGeom>
                <a:avLst/>
                <a:gdLst/>
                <a:ahLst/>
                <a:cxnLst/>
                <a:rect l="l" t="t" r="r" b="b"/>
                <a:pathLst>
                  <a:path w="10650" h="3905" extrusionOk="0">
                    <a:moveTo>
                      <a:pt x="10427" y="0"/>
                    </a:moveTo>
                    <a:lnTo>
                      <a:pt x="10427" y="0"/>
                    </a:lnTo>
                    <a:cubicBezTo>
                      <a:pt x="10051" y="1260"/>
                      <a:pt x="8229" y="2529"/>
                      <a:pt x="5852" y="2975"/>
                    </a:cubicBezTo>
                    <a:cubicBezTo>
                      <a:pt x="5195" y="3112"/>
                      <a:pt x="4553" y="3177"/>
                      <a:pt x="3951" y="3177"/>
                    </a:cubicBezTo>
                    <a:cubicBezTo>
                      <a:pt x="1925" y="3177"/>
                      <a:pt x="344" y="2448"/>
                      <a:pt x="117" y="1305"/>
                    </a:cubicBezTo>
                    <a:lnTo>
                      <a:pt x="117" y="1224"/>
                    </a:lnTo>
                    <a:cubicBezTo>
                      <a:pt x="45" y="1483"/>
                      <a:pt x="0" y="1751"/>
                      <a:pt x="45" y="2010"/>
                    </a:cubicBezTo>
                    <a:cubicBezTo>
                      <a:pt x="273" y="3193"/>
                      <a:pt x="1888" y="3904"/>
                      <a:pt x="3932" y="3904"/>
                    </a:cubicBezTo>
                    <a:cubicBezTo>
                      <a:pt x="4529" y="3904"/>
                      <a:pt x="5162" y="3844"/>
                      <a:pt x="5808" y="3717"/>
                    </a:cubicBezTo>
                    <a:cubicBezTo>
                      <a:pt x="8604" y="3127"/>
                      <a:pt x="10650" y="1483"/>
                      <a:pt x="1042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4"/>
              <p:cNvSpPr/>
              <p:nvPr/>
            </p:nvSpPr>
            <p:spPr>
              <a:xfrm>
                <a:off x="5584588" y="6245650"/>
                <a:ext cx="156375" cy="263025"/>
              </a:xfrm>
              <a:custGeom>
                <a:avLst/>
                <a:gdLst/>
                <a:ahLst/>
                <a:cxnLst/>
                <a:rect l="l" t="t" r="r" b="b"/>
                <a:pathLst>
                  <a:path w="6255" h="10521" extrusionOk="0">
                    <a:moveTo>
                      <a:pt x="3579" y="0"/>
                    </a:moveTo>
                    <a:cubicBezTo>
                      <a:pt x="2114" y="0"/>
                      <a:pt x="693" y="2138"/>
                      <a:pt x="375" y="4925"/>
                    </a:cubicBezTo>
                    <a:cubicBezTo>
                      <a:pt x="0" y="7829"/>
                      <a:pt x="974" y="10321"/>
                      <a:pt x="2493" y="10509"/>
                    </a:cubicBezTo>
                    <a:cubicBezTo>
                      <a:pt x="2555" y="10517"/>
                      <a:pt x="2617" y="10520"/>
                      <a:pt x="2680" y="10520"/>
                    </a:cubicBezTo>
                    <a:cubicBezTo>
                      <a:pt x="4176" y="10520"/>
                      <a:pt x="5598" y="8383"/>
                      <a:pt x="5923" y="5595"/>
                    </a:cubicBezTo>
                    <a:cubicBezTo>
                      <a:pt x="6254" y="2692"/>
                      <a:pt x="5325" y="199"/>
                      <a:pt x="3761" y="12"/>
                    </a:cubicBezTo>
                    <a:cubicBezTo>
                      <a:pt x="3700" y="4"/>
                      <a:pt x="3640" y="0"/>
                      <a:pt x="35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4"/>
              <p:cNvSpPr/>
              <p:nvPr/>
            </p:nvSpPr>
            <p:spPr>
              <a:xfrm>
                <a:off x="5585463" y="6245650"/>
                <a:ext cx="111700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4468" h="10510" extrusionOk="0">
                    <a:moveTo>
                      <a:pt x="3544" y="0"/>
                    </a:moveTo>
                    <a:cubicBezTo>
                      <a:pt x="2079" y="0"/>
                      <a:pt x="658" y="2138"/>
                      <a:pt x="340" y="4925"/>
                    </a:cubicBezTo>
                    <a:cubicBezTo>
                      <a:pt x="1" y="7793"/>
                      <a:pt x="894" y="10250"/>
                      <a:pt x="2386" y="10509"/>
                    </a:cubicBezTo>
                    <a:cubicBezTo>
                      <a:pt x="1305" y="9732"/>
                      <a:pt x="716" y="7606"/>
                      <a:pt x="1010" y="5184"/>
                    </a:cubicBezTo>
                    <a:cubicBezTo>
                      <a:pt x="1328" y="2392"/>
                      <a:pt x="2754" y="260"/>
                      <a:pt x="4221" y="260"/>
                    </a:cubicBezTo>
                    <a:cubicBezTo>
                      <a:pt x="4280" y="260"/>
                      <a:pt x="4338" y="264"/>
                      <a:pt x="4396" y="271"/>
                    </a:cubicBezTo>
                    <a:cubicBezTo>
                      <a:pt x="4432" y="271"/>
                      <a:pt x="4432" y="315"/>
                      <a:pt x="4468" y="315"/>
                    </a:cubicBezTo>
                    <a:cubicBezTo>
                      <a:pt x="4245" y="128"/>
                      <a:pt x="3986" y="47"/>
                      <a:pt x="3726" y="12"/>
                    </a:cubicBezTo>
                    <a:cubicBezTo>
                      <a:pt x="3665" y="4"/>
                      <a:pt x="3605" y="0"/>
                      <a:pt x="35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4"/>
              <p:cNvSpPr/>
              <p:nvPr/>
            </p:nvSpPr>
            <p:spPr>
              <a:xfrm>
                <a:off x="5889913" y="6135825"/>
                <a:ext cx="188975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152" extrusionOk="0">
                    <a:moveTo>
                      <a:pt x="1935" y="0"/>
                    </a:moveTo>
                    <a:cubicBezTo>
                      <a:pt x="1541" y="0"/>
                      <a:pt x="1195" y="112"/>
                      <a:pt x="929" y="348"/>
                    </a:cubicBezTo>
                    <a:cubicBezTo>
                      <a:pt x="0" y="1170"/>
                      <a:pt x="483" y="3288"/>
                      <a:pt x="2046" y="5075"/>
                    </a:cubicBezTo>
                    <a:cubicBezTo>
                      <a:pt x="3189" y="6380"/>
                      <a:pt x="4589" y="7152"/>
                      <a:pt x="5622" y="7152"/>
                    </a:cubicBezTo>
                    <a:cubicBezTo>
                      <a:pt x="6003" y="7152"/>
                      <a:pt x="6334" y="7047"/>
                      <a:pt x="6585" y="6826"/>
                    </a:cubicBezTo>
                    <a:cubicBezTo>
                      <a:pt x="7558" y="5968"/>
                      <a:pt x="7031" y="3886"/>
                      <a:pt x="5468" y="2064"/>
                    </a:cubicBezTo>
                    <a:cubicBezTo>
                      <a:pt x="4335" y="770"/>
                      <a:pt x="2969" y="0"/>
                      <a:pt x="19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4"/>
              <p:cNvSpPr/>
              <p:nvPr/>
            </p:nvSpPr>
            <p:spPr>
              <a:xfrm>
                <a:off x="5914913" y="6136000"/>
                <a:ext cx="163975" cy="17695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7078" extrusionOk="0">
                    <a:moveTo>
                      <a:pt x="937" y="1"/>
                    </a:moveTo>
                    <a:cubicBezTo>
                      <a:pt x="569" y="1"/>
                      <a:pt x="248" y="99"/>
                      <a:pt x="1" y="306"/>
                    </a:cubicBezTo>
                    <a:cubicBezTo>
                      <a:pt x="134" y="273"/>
                      <a:pt x="276" y="256"/>
                      <a:pt x="426" y="256"/>
                    </a:cubicBezTo>
                    <a:cubicBezTo>
                      <a:pt x="1449" y="256"/>
                      <a:pt x="2812" y="1014"/>
                      <a:pt x="3950" y="2316"/>
                    </a:cubicBezTo>
                    <a:cubicBezTo>
                      <a:pt x="5513" y="4103"/>
                      <a:pt x="6031" y="6220"/>
                      <a:pt x="5066" y="7042"/>
                    </a:cubicBezTo>
                    <a:cubicBezTo>
                      <a:pt x="5066" y="7064"/>
                      <a:pt x="5052" y="7073"/>
                      <a:pt x="5042" y="7076"/>
                    </a:cubicBezTo>
                    <a:lnTo>
                      <a:pt x="5042" y="7076"/>
                    </a:lnTo>
                    <a:cubicBezTo>
                      <a:pt x="5260" y="7038"/>
                      <a:pt x="5444" y="6933"/>
                      <a:pt x="5585" y="6819"/>
                    </a:cubicBezTo>
                    <a:cubicBezTo>
                      <a:pt x="6558" y="5961"/>
                      <a:pt x="6031" y="3879"/>
                      <a:pt x="4468" y="2057"/>
                    </a:cubicBezTo>
                    <a:cubicBezTo>
                      <a:pt x="3349" y="767"/>
                      <a:pt x="1964" y="1"/>
                      <a:pt x="937" y="1"/>
                    </a:cubicBezTo>
                    <a:close/>
                    <a:moveTo>
                      <a:pt x="5042" y="7076"/>
                    </a:moveTo>
                    <a:cubicBezTo>
                      <a:pt x="5038" y="7077"/>
                      <a:pt x="5034" y="7077"/>
                      <a:pt x="5031" y="7078"/>
                    </a:cubicBezTo>
                    <a:cubicBezTo>
                      <a:pt x="5031" y="7078"/>
                      <a:pt x="5036" y="7078"/>
                      <a:pt x="5042" y="70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4"/>
              <p:cNvSpPr/>
              <p:nvPr/>
            </p:nvSpPr>
            <p:spPr>
              <a:xfrm>
                <a:off x="5444088" y="6123150"/>
                <a:ext cx="140525" cy="114075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4563" extrusionOk="0">
                    <a:moveTo>
                      <a:pt x="4199" y="1"/>
                    </a:moveTo>
                    <a:cubicBezTo>
                      <a:pt x="3505" y="1"/>
                      <a:pt x="2599" y="403"/>
                      <a:pt x="1787" y="1115"/>
                    </a:cubicBezTo>
                    <a:cubicBezTo>
                      <a:pt x="563" y="2196"/>
                      <a:pt x="1" y="3571"/>
                      <a:pt x="599" y="4241"/>
                    </a:cubicBezTo>
                    <a:cubicBezTo>
                      <a:pt x="788" y="4458"/>
                      <a:pt x="1083" y="4562"/>
                      <a:pt x="1438" y="4562"/>
                    </a:cubicBezTo>
                    <a:cubicBezTo>
                      <a:pt x="2121" y="4562"/>
                      <a:pt x="3028" y="4176"/>
                      <a:pt x="3833" y="3464"/>
                    </a:cubicBezTo>
                    <a:cubicBezTo>
                      <a:pt x="5066" y="2383"/>
                      <a:pt x="5620" y="972"/>
                      <a:pt x="5066" y="337"/>
                    </a:cubicBezTo>
                    <a:cubicBezTo>
                      <a:pt x="4862" y="109"/>
                      <a:pt x="4559" y="1"/>
                      <a:pt x="41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4"/>
              <p:cNvSpPr/>
              <p:nvPr/>
            </p:nvSpPr>
            <p:spPr>
              <a:xfrm>
                <a:off x="5444988" y="6123150"/>
                <a:ext cx="130450" cy="105150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4206" extrusionOk="0">
                    <a:moveTo>
                      <a:pt x="4163" y="1"/>
                    </a:moveTo>
                    <a:cubicBezTo>
                      <a:pt x="3469" y="1"/>
                      <a:pt x="2563" y="403"/>
                      <a:pt x="1751" y="1115"/>
                    </a:cubicBezTo>
                    <a:cubicBezTo>
                      <a:pt x="527" y="2160"/>
                      <a:pt x="0" y="3536"/>
                      <a:pt x="527" y="4206"/>
                    </a:cubicBezTo>
                    <a:cubicBezTo>
                      <a:pt x="376" y="3464"/>
                      <a:pt x="894" y="2347"/>
                      <a:pt x="1939" y="1454"/>
                    </a:cubicBezTo>
                    <a:cubicBezTo>
                      <a:pt x="2737" y="749"/>
                      <a:pt x="3634" y="360"/>
                      <a:pt x="4315" y="360"/>
                    </a:cubicBezTo>
                    <a:cubicBezTo>
                      <a:pt x="4678" y="360"/>
                      <a:pt x="4980" y="470"/>
                      <a:pt x="5173" y="704"/>
                    </a:cubicBezTo>
                    <a:lnTo>
                      <a:pt x="5218" y="748"/>
                    </a:lnTo>
                    <a:cubicBezTo>
                      <a:pt x="5173" y="596"/>
                      <a:pt x="5102" y="444"/>
                      <a:pt x="5030" y="337"/>
                    </a:cubicBezTo>
                    <a:cubicBezTo>
                      <a:pt x="4826" y="109"/>
                      <a:pt x="4523" y="1"/>
                      <a:pt x="41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4"/>
              <p:cNvSpPr/>
              <p:nvPr/>
            </p:nvSpPr>
            <p:spPr>
              <a:xfrm>
                <a:off x="5623663" y="6086925"/>
                <a:ext cx="60550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294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47" y="142"/>
                      <a:pt x="1" y="518"/>
                      <a:pt x="36" y="857"/>
                    </a:cubicBezTo>
                    <a:cubicBezTo>
                      <a:pt x="101" y="1121"/>
                      <a:pt x="466" y="1294"/>
                      <a:pt x="934" y="1294"/>
                    </a:cubicBezTo>
                    <a:cubicBezTo>
                      <a:pt x="1052" y="1294"/>
                      <a:pt x="1177" y="1283"/>
                      <a:pt x="1305" y="1259"/>
                    </a:cubicBezTo>
                    <a:cubicBezTo>
                      <a:pt x="1975" y="1152"/>
                      <a:pt x="2422" y="777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4"/>
              <p:cNvSpPr/>
              <p:nvPr/>
            </p:nvSpPr>
            <p:spPr>
              <a:xfrm>
                <a:off x="5623663" y="6086925"/>
                <a:ext cx="5967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813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83" y="142"/>
                      <a:pt x="1" y="482"/>
                      <a:pt x="36" y="812"/>
                    </a:cubicBezTo>
                    <a:cubicBezTo>
                      <a:pt x="153" y="553"/>
                      <a:pt x="563" y="294"/>
                      <a:pt x="1082" y="187"/>
                    </a:cubicBezTo>
                    <a:cubicBezTo>
                      <a:pt x="1210" y="164"/>
                      <a:pt x="1336" y="153"/>
                      <a:pt x="1457" y="153"/>
                    </a:cubicBezTo>
                    <a:cubicBezTo>
                      <a:pt x="1935" y="153"/>
                      <a:pt x="2322" y="325"/>
                      <a:pt x="2350" y="589"/>
                    </a:cubicBezTo>
                    <a:cubicBezTo>
                      <a:pt x="2386" y="553"/>
                      <a:pt x="2386" y="482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4"/>
              <p:cNvSpPr/>
              <p:nvPr/>
            </p:nvSpPr>
            <p:spPr>
              <a:xfrm>
                <a:off x="5341788" y="6627825"/>
                <a:ext cx="242825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8429" extrusionOk="0">
                    <a:moveTo>
                      <a:pt x="2455" y="0"/>
                    </a:moveTo>
                    <a:cubicBezTo>
                      <a:pt x="1892" y="0"/>
                      <a:pt x="1415" y="164"/>
                      <a:pt x="1082" y="511"/>
                    </a:cubicBezTo>
                    <a:cubicBezTo>
                      <a:pt x="1" y="1628"/>
                      <a:pt x="814" y="4156"/>
                      <a:pt x="2904" y="6202"/>
                    </a:cubicBezTo>
                    <a:cubicBezTo>
                      <a:pt x="4340" y="7619"/>
                      <a:pt x="6009" y="8428"/>
                      <a:pt x="7258" y="8428"/>
                    </a:cubicBezTo>
                    <a:cubicBezTo>
                      <a:pt x="7821" y="8428"/>
                      <a:pt x="8298" y="8264"/>
                      <a:pt x="8631" y="7917"/>
                    </a:cubicBezTo>
                    <a:cubicBezTo>
                      <a:pt x="9712" y="6801"/>
                      <a:pt x="8899" y="4272"/>
                      <a:pt x="6809" y="2226"/>
                    </a:cubicBezTo>
                    <a:cubicBezTo>
                      <a:pt x="5373" y="810"/>
                      <a:pt x="3704" y="0"/>
                      <a:pt x="24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4"/>
              <p:cNvSpPr/>
              <p:nvPr/>
            </p:nvSpPr>
            <p:spPr>
              <a:xfrm>
                <a:off x="5341788" y="6630325"/>
                <a:ext cx="214000" cy="207900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8316" extrusionOk="0">
                    <a:moveTo>
                      <a:pt x="1752" y="0"/>
                    </a:moveTo>
                    <a:cubicBezTo>
                      <a:pt x="1484" y="72"/>
                      <a:pt x="1260" y="223"/>
                      <a:pt x="1082" y="411"/>
                    </a:cubicBezTo>
                    <a:cubicBezTo>
                      <a:pt x="1" y="1528"/>
                      <a:pt x="814" y="4056"/>
                      <a:pt x="2904" y="6102"/>
                    </a:cubicBezTo>
                    <a:cubicBezTo>
                      <a:pt x="4336" y="7509"/>
                      <a:pt x="6003" y="8316"/>
                      <a:pt x="7246" y="8316"/>
                    </a:cubicBezTo>
                    <a:cubicBezTo>
                      <a:pt x="7780" y="8316"/>
                      <a:pt x="8235" y="8167"/>
                      <a:pt x="8560" y="7853"/>
                    </a:cubicBezTo>
                    <a:lnTo>
                      <a:pt x="8560" y="7853"/>
                    </a:lnTo>
                    <a:cubicBezTo>
                      <a:pt x="8342" y="7924"/>
                      <a:pt x="8102" y="7958"/>
                      <a:pt x="7845" y="7958"/>
                    </a:cubicBezTo>
                    <a:cubicBezTo>
                      <a:pt x="6600" y="7958"/>
                      <a:pt x="4953" y="7156"/>
                      <a:pt x="3539" y="5772"/>
                    </a:cubicBezTo>
                    <a:cubicBezTo>
                      <a:pt x="1412" y="3726"/>
                      <a:pt x="635" y="1153"/>
                      <a:pt x="1707" y="36"/>
                    </a:cubicBezTo>
                    <a:cubicBezTo>
                      <a:pt x="1707" y="36"/>
                      <a:pt x="1752" y="36"/>
                      <a:pt x="17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4"/>
              <p:cNvSpPr/>
              <p:nvPr/>
            </p:nvSpPr>
            <p:spPr>
              <a:xfrm>
                <a:off x="5382663" y="6343650"/>
                <a:ext cx="124650" cy="182775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7311" extrusionOk="0">
                    <a:moveTo>
                      <a:pt x="3248" y="1"/>
                    </a:moveTo>
                    <a:cubicBezTo>
                      <a:pt x="2262" y="1"/>
                      <a:pt x="1135" y="1301"/>
                      <a:pt x="599" y="3096"/>
                    </a:cubicBezTo>
                    <a:cubicBezTo>
                      <a:pt x="1" y="5106"/>
                      <a:pt x="412" y="6964"/>
                      <a:pt x="1457" y="7259"/>
                    </a:cubicBezTo>
                    <a:cubicBezTo>
                      <a:pt x="1563" y="7294"/>
                      <a:pt x="1672" y="7311"/>
                      <a:pt x="1783" y="7311"/>
                    </a:cubicBezTo>
                    <a:cubicBezTo>
                      <a:pt x="2760" y="7311"/>
                      <a:pt x="3895" y="6017"/>
                      <a:pt x="4432" y="4213"/>
                    </a:cubicBezTo>
                    <a:cubicBezTo>
                      <a:pt x="4986" y="2238"/>
                      <a:pt x="4620" y="371"/>
                      <a:pt x="3539" y="40"/>
                    </a:cubicBezTo>
                    <a:cubicBezTo>
                      <a:pt x="3444" y="14"/>
                      <a:pt x="3346" y="1"/>
                      <a:pt x="3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4"/>
              <p:cNvSpPr/>
              <p:nvPr/>
            </p:nvSpPr>
            <p:spPr>
              <a:xfrm>
                <a:off x="5383563" y="6343650"/>
                <a:ext cx="99650" cy="1815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7260" extrusionOk="0">
                    <a:moveTo>
                      <a:pt x="3212" y="1"/>
                    </a:moveTo>
                    <a:cubicBezTo>
                      <a:pt x="2226" y="1"/>
                      <a:pt x="1099" y="1301"/>
                      <a:pt x="563" y="3096"/>
                    </a:cubicBezTo>
                    <a:cubicBezTo>
                      <a:pt x="0" y="5061"/>
                      <a:pt x="376" y="6893"/>
                      <a:pt x="1376" y="7259"/>
                    </a:cubicBezTo>
                    <a:cubicBezTo>
                      <a:pt x="706" y="6589"/>
                      <a:pt x="528" y="5026"/>
                      <a:pt x="1010" y="3391"/>
                    </a:cubicBezTo>
                    <a:cubicBezTo>
                      <a:pt x="1508" y="1582"/>
                      <a:pt x="2644" y="286"/>
                      <a:pt x="3628" y="286"/>
                    </a:cubicBezTo>
                    <a:cubicBezTo>
                      <a:pt x="3737" y="286"/>
                      <a:pt x="3845" y="302"/>
                      <a:pt x="3949" y="335"/>
                    </a:cubicBezTo>
                    <a:lnTo>
                      <a:pt x="3985" y="335"/>
                    </a:lnTo>
                    <a:cubicBezTo>
                      <a:pt x="3878" y="192"/>
                      <a:pt x="3690" y="112"/>
                      <a:pt x="3503" y="40"/>
                    </a:cubicBezTo>
                    <a:cubicBezTo>
                      <a:pt x="3408" y="14"/>
                      <a:pt x="3310" y="1"/>
                      <a:pt x="32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>
                <a:off x="6088013" y="6496025"/>
                <a:ext cx="55875" cy="8800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520" extrusionOk="0">
                    <a:moveTo>
                      <a:pt x="886" y="1"/>
                    </a:moveTo>
                    <a:cubicBezTo>
                      <a:pt x="853" y="1"/>
                      <a:pt x="819" y="4"/>
                      <a:pt x="787" y="12"/>
                    </a:cubicBezTo>
                    <a:cubicBezTo>
                      <a:pt x="269" y="128"/>
                      <a:pt x="1" y="977"/>
                      <a:pt x="224" y="1950"/>
                    </a:cubicBezTo>
                    <a:cubicBezTo>
                      <a:pt x="403" y="2868"/>
                      <a:pt x="920" y="3519"/>
                      <a:pt x="1416" y="3519"/>
                    </a:cubicBezTo>
                    <a:cubicBezTo>
                      <a:pt x="1442" y="3519"/>
                      <a:pt x="1467" y="3517"/>
                      <a:pt x="1493" y="3514"/>
                    </a:cubicBezTo>
                    <a:cubicBezTo>
                      <a:pt x="2011" y="3398"/>
                      <a:pt x="2234" y="2540"/>
                      <a:pt x="2056" y="1575"/>
                    </a:cubicBezTo>
                    <a:cubicBezTo>
                      <a:pt x="1881" y="675"/>
                      <a:pt x="1348" y="1"/>
                      <a:pt x="8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4"/>
              <p:cNvSpPr/>
              <p:nvPr/>
            </p:nvSpPr>
            <p:spPr>
              <a:xfrm>
                <a:off x="6107663" y="6496175"/>
                <a:ext cx="36225" cy="877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508" extrusionOk="0">
                    <a:moveTo>
                      <a:pt x="77" y="0"/>
                    </a:moveTo>
                    <a:cubicBezTo>
                      <a:pt x="52" y="0"/>
                      <a:pt x="26" y="2"/>
                      <a:pt x="1" y="6"/>
                    </a:cubicBezTo>
                    <a:cubicBezTo>
                      <a:pt x="448" y="158"/>
                      <a:pt x="859" y="747"/>
                      <a:pt x="1046" y="1533"/>
                    </a:cubicBezTo>
                    <a:cubicBezTo>
                      <a:pt x="1225" y="2498"/>
                      <a:pt x="966" y="3356"/>
                      <a:pt x="483" y="3472"/>
                    </a:cubicBezTo>
                    <a:lnTo>
                      <a:pt x="448" y="3472"/>
                    </a:lnTo>
                    <a:cubicBezTo>
                      <a:pt x="519" y="3508"/>
                      <a:pt x="635" y="3508"/>
                      <a:pt x="707" y="3508"/>
                    </a:cubicBezTo>
                    <a:cubicBezTo>
                      <a:pt x="1225" y="3392"/>
                      <a:pt x="1448" y="2534"/>
                      <a:pt x="1270" y="1569"/>
                    </a:cubicBezTo>
                    <a:cubicBezTo>
                      <a:pt x="1091" y="651"/>
                      <a:pt x="573" y="0"/>
                      <a:pt x="7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4"/>
              <p:cNvSpPr/>
              <p:nvPr/>
            </p:nvSpPr>
            <p:spPr>
              <a:xfrm>
                <a:off x="5853488" y="6371250"/>
                <a:ext cx="106125" cy="10875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4350" extrusionOk="0">
                    <a:moveTo>
                      <a:pt x="1647" y="0"/>
                    </a:moveTo>
                    <a:cubicBezTo>
                      <a:pt x="1571" y="0"/>
                      <a:pt x="1496" y="6"/>
                      <a:pt x="1421" y="17"/>
                    </a:cubicBezTo>
                    <a:cubicBezTo>
                      <a:pt x="448" y="125"/>
                      <a:pt x="1" y="1206"/>
                      <a:pt x="376" y="2394"/>
                    </a:cubicBezTo>
                    <a:cubicBezTo>
                      <a:pt x="723" y="3502"/>
                      <a:pt x="1675" y="4349"/>
                      <a:pt x="2580" y="4349"/>
                    </a:cubicBezTo>
                    <a:cubicBezTo>
                      <a:pt x="2653" y="4349"/>
                      <a:pt x="2725" y="4344"/>
                      <a:pt x="2797" y="4333"/>
                    </a:cubicBezTo>
                    <a:cubicBezTo>
                      <a:pt x="3762" y="4225"/>
                      <a:pt x="4245" y="3144"/>
                      <a:pt x="3878" y="1947"/>
                    </a:cubicBezTo>
                    <a:cubicBezTo>
                      <a:pt x="3532" y="818"/>
                      <a:pt x="2554" y="0"/>
                      <a:pt x="16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>
                <a:off x="5890788" y="6370650"/>
                <a:ext cx="6882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4384" extrusionOk="0">
                    <a:moveTo>
                      <a:pt x="123" y="0"/>
                    </a:moveTo>
                    <a:cubicBezTo>
                      <a:pt x="82" y="0"/>
                      <a:pt x="41" y="2"/>
                      <a:pt x="1" y="6"/>
                    </a:cubicBezTo>
                    <a:cubicBezTo>
                      <a:pt x="823" y="184"/>
                      <a:pt x="1600" y="935"/>
                      <a:pt x="1940" y="1935"/>
                    </a:cubicBezTo>
                    <a:cubicBezTo>
                      <a:pt x="2306" y="3133"/>
                      <a:pt x="1823" y="4205"/>
                      <a:pt x="859" y="4357"/>
                    </a:cubicBezTo>
                    <a:lnTo>
                      <a:pt x="823" y="4357"/>
                    </a:lnTo>
                    <a:cubicBezTo>
                      <a:pt x="894" y="4374"/>
                      <a:pt x="977" y="4383"/>
                      <a:pt x="1061" y="4383"/>
                    </a:cubicBezTo>
                    <a:cubicBezTo>
                      <a:pt x="1144" y="4383"/>
                      <a:pt x="1229" y="4374"/>
                      <a:pt x="1305" y="4357"/>
                    </a:cubicBezTo>
                    <a:cubicBezTo>
                      <a:pt x="2270" y="4249"/>
                      <a:pt x="2753" y="3168"/>
                      <a:pt x="2386" y="1971"/>
                    </a:cubicBezTo>
                    <a:cubicBezTo>
                      <a:pt x="2027" y="835"/>
                      <a:pt x="1023" y="0"/>
                      <a:pt x="1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>
                <a:off x="6081538" y="6303450"/>
                <a:ext cx="55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485" extrusionOk="0">
                    <a:moveTo>
                      <a:pt x="893" y="1"/>
                    </a:moveTo>
                    <a:cubicBezTo>
                      <a:pt x="857" y="1"/>
                      <a:pt x="822" y="5"/>
                      <a:pt x="787" y="13"/>
                    </a:cubicBezTo>
                    <a:cubicBezTo>
                      <a:pt x="260" y="121"/>
                      <a:pt x="1" y="978"/>
                      <a:pt x="224" y="1943"/>
                    </a:cubicBezTo>
                    <a:cubicBezTo>
                      <a:pt x="397" y="2843"/>
                      <a:pt x="891" y="3484"/>
                      <a:pt x="1375" y="3484"/>
                    </a:cubicBezTo>
                    <a:cubicBezTo>
                      <a:pt x="1414" y="3484"/>
                      <a:pt x="1453" y="3480"/>
                      <a:pt x="1493" y="3471"/>
                    </a:cubicBezTo>
                    <a:cubicBezTo>
                      <a:pt x="2011" y="3399"/>
                      <a:pt x="2234" y="2506"/>
                      <a:pt x="2047" y="1577"/>
                    </a:cubicBezTo>
                    <a:cubicBezTo>
                      <a:pt x="1881" y="674"/>
                      <a:pt x="1354" y="1"/>
                      <a:pt x="8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>
                <a:off x="6101188" y="6303600"/>
                <a:ext cx="36225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492" extrusionOk="0">
                    <a:moveTo>
                      <a:pt x="86" y="1"/>
                    </a:moveTo>
                    <a:cubicBezTo>
                      <a:pt x="57" y="1"/>
                      <a:pt x="29" y="3"/>
                      <a:pt x="1" y="7"/>
                    </a:cubicBezTo>
                    <a:cubicBezTo>
                      <a:pt x="448" y="115"/>
                      <a:pt x="859" y="749"/>
                      <a:pt x="1001" y="1526"/>
                    </a:cubicBezTo>
                    <a:cubicBezTo>
                      <a:pt x="1225" y="2500"/>
                      <a:pt x="966" y="3358"/>
                      <a:pt x="448" y="3465"/>
                    </a:cubicBezTo>
                    <a:cubicBezTo>
                      <a:pt x="483" y="3483"/>
                      <a:pt x="530" y="3492"/>
                      <a:pt x="577" y="3492"/>
                    </a:cubicBezTo>
                    <a:cubicBezTo>
                      <a:pt x="624" y="3492"/>
                      <a:pt x="671" y="3483"/>
                      <a:pt x="707" y="3465"/>
                    </a:cubicBezTo>
                    <a:cubicBezTo>
                      <a:pt x="1225" y="3393"/>
                      <a:pt x="1448" y="2500"/>
                      <a:pt x="1261" y="1571"/>
                    </a:cubicBezTo>
                    <a:cubicBezTo>
                      <a:pt x="1092" y="650"/>
                      <a:pt x="579" y="1"/>
                      <a:pt x="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>
                <a:off x="5894588" y="6774000"/>
                <a:ext cx="91150" cy="570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2283" extrusionOk="0">
                    <a:moveTo>
                      <a:pt x="2593" y="1"/>
                    </a:moveTo>
                    <a:cubicBezTo>
                      <a:pt x="2249" y="1"/>
                      <a:pt x="1841" y="95"/>
                      <a:pt x="1448" y="284"/>
                    </a:cubicBezTo>
                    <a:cubicBezTo>
                      <a:pt x="555" y="730"/>
                      <a:pt x="1" y="1436"/>
                      <a:pt x="224" y="1919"/>
                    </a:cubicBezTo>
                    <a:cubicBezTo>
                      <a:pt x="344" y="2158"/>
                      <a:pt x="656" y="2282"/>
                      <a:pt x="1058" y="2282"/>
                    </a:cubicBezTo>
                    <a:cubicBezTo>
                      <a:pt x="1406" y="2282"/>
                      <a:pt x="1820" y="2190"/>
                      <a:pt x="2234" y="1999"/>
                    </a:cubicBezTo>
                    <a:cubicBezTo>
                      <a:pt x="3128" y="1588"/>
                      <a:pt x="3646" y="847"/>
                      <a:pt x="3423" y="400"/>
                    </a:cubicBezTo>
                    <a:cubicBezTo>
                      <a:pt x="3321" y="133"/>
                      <a:pt x="3001" y="1"/>
                      <a:pt x="25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>
                <a:off x="5899288" y="6783975"/>
                <a:ext cx="86450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884" extrusionOk="0">
                    <a:moveTo>
                      <a:pt x="3270" y="1"/>
                    </a:moveTo>
                    <a:cubicBezTo>
                      <a:pt x="3235" y="448"/>
                      <a:pt x="2752" y="1001"/>
                      <a:pt x="2011" y="1377"/>
                    </a:cubicBezTo>
                    <a:cubicBezTo>
                      <a:pt x="1604" y="1564"/>
                      <a:pt x="1197" y="1656"/>
                      <a:pt x="854" y="1656"/>
                    </a:cubicBezTo>
                    <a:cubicBezTo>
                      <a:pt x="443" y="1656"/>
                      <a:pt x="122" y="1523"/>
                      <a:pt x="0" y="1261"/>
                    </a:cubicBezTo>
                    <a:lnTo>
                      <a:pt x="0" y="1261"/>
                    </a:lnTo>
                    <a:cubicBezTo>
                      <a:pt x="0" y="1341"/>
                      <a:pt x="0" y="1412"/>
                      <a:pt x="36" y="1520"/>
                    </a:cubicBezTo>
                    <a:cubicBezTo>
                      <a:pt x="156" y="1759"/>
                      <a:pt x="468" y="1883"/>
                      <a:pt x="870" y="1883"/>
                    </a:cubicBezTo>
                    <a:cubicBezTo>
                      <a:pt x="1218" y="1883"/>
                      <a:pt x="1632" y="1791"/>
                      <a:pt x="2046" y="1600"/>
                    </a:cubicBezTo>
                    <a:cubicBezTo>
                      <a:pt x="2940" y="1189"/>
                      <a:pt x="3458" y="483"/>
                      <a:pt x="32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>
                <a:off x="5334188" y="6439225"/>
                <a:ext cx="57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3485" extrusionOk="0">
                    <a:moveTo>
                      <a:pt x="833" y="1"/>
                    </a:moveTo>
                    <a:cubicBezTo>
                      <a:pt x="793" y="1"/>
                      <a:pt x="754" y="5"/>
                      <a:pt x="716" y="14"/>
                    </a:cubicBezTo>
                    <a:cubicBezTo>
                      <a:pt x="189" y="166"/>
                      <a:pt x="1" y="1060"/>
                      <a:pt x="269" y="1989"/>
                    </a:cubicBezTo>
                    <a:cubicBezTo>
                      <a:pt x="508" y="2848"/>
                      <a:pt x="1030" y="3485"/>
                      <a:pt x="1524" y="3485"/>
                    </a:cubicBezTo>
                    <a:cubicBezTo>
                      <a:pt x="1565" y="3485"/>
                      <a:pt x="1605" y="3481"/>
                      <a:pt x="1645" y="3472"/>
                    </a:cubicBezTo>
                    <a:cubicBezTo>
                      <a:pt x="2127" y="3329"/>
                      <a:pt x="2315" y="2436"/>
                      <a:pt x="2056" y="1506"/>
                    </a:cubicBezTo>
                    <a:cubicBezTo>
                      <a:pt x="1850" y="610"/>
                      <a:pt x="1296" y="1"/>
                      <a:pt x="8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>
                <a:off x="5334188" y="6439575"/>
                <a:ext cx="402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471" extrusionOk="0">
                    <a:moveTo>
                      <a:pt x="716" y="0"/>
                    </a:moveTo>
                    <a:cubicBezTo>
                      <a:pt x="189" y="152"/>
                      <a:pt x="1" y="1046"/>
                      <a:pt x="269" y="1975"/>
                    </a:cubicBezTo>
                    <a:cubicBezTo>
                      <a:pt x="508" y="2834"/>
                      <a:pt x="1030" y="3471"/>
                      <a:pt x="1496" y="3471"/>
                    </a:cubicBezTo>
                    <a:cubicBezTo>
                      <a:pt x="1534" y="3471"/>
                      <a:pt x="1572" y="3467"/>
                      <a:pt x="1609" y="3458"/>
                    </a:cubicBezTo>
                    <a:cubicBezTo>
                      <a:pt x="1162" y="3351"/>
                      <a:pt x="716" y="2752"/>
                      <a:pt x="492" y="1975"/>
                    </a:cubicBezTo>
                    <a:cubicBezTo>
                      <a:pt x="224" y="1046"/>
                      <a:pt x="448" y="152"/>
                      <a:pt x="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4"/>
              <p:cNvSpPr/>
              <p:nvPr/>
            </p:nvSpPr>
            <p:spPr>
              <a:xfrm>
                <a:off x="5620988" y="6786525"/>
                <a:ext cx="623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376" extrusionOk="0">
                    <a:moveTo>
                      <a:pt x="850" y="0"/>
                    </a:moveTo>
                    <a:cubicBezTo>
                      <a:pt x="435" y="0"/>
                      <a:pt x="122" y="142"/>
                      <a:pt x="72" y="381"/>
                    </a:cubicBezTo>
                    <a:cubicBezTo>
                      <a:pt x="0" y="712"/>
                      <a:pt x="447" y="1123"/>
                      <a:pt x="1081" y="1310"/>
                    </a:cubicBezTo>
                    <a:cubicBezTo>
                      <a:pt x="1272" y="1354"/>
                      <a:pt x="1456" y="1375"/>
                      <a:pt x="1624" y="1375"/>
                    </a:cubicBezTo>
                    <a:cubicBezTo>
                      <a:pt x="2046" y="1375"/>
                      <a:pt x="2364" y="1239"/>
                      <a:pt x="2422" y="971"/>
                    </a:cubicBezTo>
                    <a:cubicBezTo>
                      <a:pt x="2493" y="640"/>
                      <a:pt x="2046" y="229"/>
                      <a:pt x="1412" y="77"/>
                    </a:cubicBezTo>
                    <a:cubicBezTo>
                      <a:pt x="1215" y="25"/>
                      <a:pt x="1023" y="0"/>
                      <a:pt x="8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4"/>
              <p:cNvSpPr/>
              <p:nvPr/>
            </p:nvSpPr>
            <p:spPr>
              <a:xfrm>
                <a:off x="5620988" y="6792250"/>
                <a:ext cx="605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148" extrusionOk="0">
                    <a:moveTo>
                      <a:pt x="143" y="0"/>
                    </a:moveTo>
                    <a:lnTo>
                      <a:pt x="143" y="0"/>
                    </a:lnTo>
                    <a:cubicBezTo>
                      <a:pt x="108" y="36"/>
                      <a:pt x="72" y="117"/>
                      <a:pt x="72" y="152"/>
                    </a:cubicBezTo>
                    <a:cubicBezTo>
                      <a:pt x="0" y="483"/>
                      <a:pt x="447" y="894"/>
                      <a:pt x="1081" y="1081"/>
                    </a:cubicBezTo>
                    <a:cubicBezTo>
                      <a:pt x="1264" y="1126"/>
                      <a:pt x="1444" y="1147"/>
                      <a:pt x="1611" y="1147"/>
                    </a:cubicBezTo>
                    <a:cubicBezTo>
                      <a:pt x="2015" y="1147"/>
                      <a:pt x="2339" y="1021"/>
                      <a:pt x="2422" y="787"/>
                    </a:cubicBezTo>
                    <a:lnTo>
                      <a:pt x="2422" y="787"/>
                    </a:lnTo>
                    <a:cubicBezTo>
                      <a:pt x="2279" y="929"/>
                      <a:pt x="2027" y="1010"/>
                      <a:pt x="1718" y="1010"/>
                    </a:cubicBezTo>
                    <a:cubicBezTo>
                      <a:pt x="1545" y="1010"/>
                      <a:pt x="1353" y="984"/>
                      <a:pt x="1153" y="930"/>
                    </a:cubicBezTo>
                    <a:cubicBezTo>
                      <a:pt x="519" y="787"/>
                      <a:pt x="72" y="376"/>
                      <a:pt x="14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4"/>
              <p:cNvSpPr/>
              <p:nvPr/>
            </p:nvSpPr>
            <p:spPr>
              <a:xfrm>
                <a:off x="5633938" y="6834950"/>
                <a:ext cx="129350" cy="6815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2726" extrusionOk="0">
                    <a:moveTo>
                      <a:pt x="2354" y="0"/>
                    </a:moveTo>
                    <a:cubicBezTo>
                      <a:pt x="1053" y="0"/>
                      <a:pt x="34" y="571"/>
                      <a:pt x="1" y="1267"/>
                    </a:cubicBezTo>
                    <a:cubicBezTo>
                      <a:pt x="1" y="2018"/>
                      <a:pt x="1117" y="2652"/>
                      <a:pt x="2529" y="2724"/>
                    </a:cubicBezTo>
                    <a:cubicBezTo>
                      <a:pt x="2569" y="2725"/>
                      <a:pt x="2610" y="2725"/>
                      <a:pt x="2650" y="2725"/>
                    </a:cubicBezTo>
                    <a:cubicBezTo>
                      <a:pt x="4016" y="2725"/>
                      <a:pt x="5138" y="2140"/>
                      <a:pt x="5138" y="1419"/>
                    </a:cubicBezTo>
                    <a:cubicBezTo>
                      <a:pt x="5173" y="678"/>
                      <a:pt x="4021" y="43"/>
                      <a:pt x="2609" y="8"/>
                    </a:cubicBezTo>
                    <a:cubicBezTo>
                      <a:pt x="2523" y="3"/>
                      <a:pt x="2438" y="0"/>
                      <a:pt x="235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>
                <a:off x="5633938" y="6857475"/>
                <a:ext cx="12845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1825" extrusionOk="0">
                    <a:moveTo>
                      <a:pt x="117" y="0"/>
                    </a:moveTo>
                    <a:cubicBezTo>
                      <a:pt x="36" y="107"/>
                      <a:pt x="1" y="259"/>
                      <a:pt x="1" y="366"/>
                    </a:cubicBezTo>
                    <a:cubicBezTo>
                      <a:pt x="1" y="1117"/>
                      <a:pt x="1117" y="1751"/>
                      <a:pt x="2529" y="1823"/>
                    </a:cubicBezTo>
                    <a:cubicBezTo>
                      <a:pt x="2572" y="1824"/>
                      <a:pt x="2616" y="1824"/>
                      <a:pt x="2659" y="1824"/>
                    </a:cubicBezTo>
                    <a:cubicBezTo>
                      <a:pt x="4019" y="1824"/>
                      <a:pt x="5103" y="1282"/>
                      <a:pt x="5138" y="554"/>
                    </a:cubicBezTo>
                    <a:lnTo>
                      <a:pt x="5138" y="554"/>
                    </a:lnTo>
                    <a:cubicBezTo>
                      <a:pt x="4843" y="1117"/>
                      <a:pt x="3833" y="1483"/>
                      <a:pt x="2645" y="1483"/>
                    </a:cubicBezTo>
                    <a:cubicBezTo>
                      <a:pt x="1234" y="1447"/>
                      <a:pt x="72" y="777"/>
                      <a:pt x="117" y="36"/>
                    </a:cubicBezTo>
                    <a:lnTo>
                      <a:pt x="1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15" name="Google Shape;21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602" y="0"/>
            <a:ext cx="89707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4"/>
          <p:cNvSpPr txBox="1">
            <a:spLocks noGrp="1"/>
          </p:cNvSpPr>
          <p:nvPr>
            <p:ph type="ctrTitle"/>
          </p:nvPr>
        </p:nvSpPr>
        <p:spPr>
          <a:xfrm>
            <a:off x="2504225" y="1680375"/>
            <a:ext cx="268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3000"/>
              <a:buNone/>
              <a:defRPr sz="3000">
                <a:solidFill>
                  <a:srgbClr val="9E005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cxnSp>
        <p:nvCxnSpPr>
          <p:cNvPr id="217" name="Google Shape;217;p4"/>
          <p:cNvCxnSpPr/>
          <p:nvPr/>
        </p:nvCxnSpPr>
        <p:spPr>
          <a:xfrm>
            <a:off x="1975533" y="2258179"/>
            <a:ext cx="1665600" cy="0"/>
          </a:xfrm>
          <a:prstGeom prst="straightConnector1">
            <a:avLst/>
          </a:prstGeom>
          <a:noFill/>
          <a:ln w="19050" cap="flat" cmpd="sng">
            <a:solidFill>
              <a:srgbClr val="9E005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4"/>
          <p:cNvSpPr txBox="1">
            <a:spLocks noGrp="1"/>
          </p:cNvSpPr>
          <p:nvPr>
            <p:ph type="subTitle" idx="1"/>
          </p:nvPr>
        </p:nvSpPr>
        <p:spPr>
          <a:xfrm>
            <a:off x="2504225" y="2336673"/>
            <a:ext cx="4781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A7B17"/>
          </p15:clr>
        </p15:guide>
        <p15:guide id="2" orient="horz" pos="1448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_1">
    <p:bg>
      <p:bgPr>
        <a:gradFill>
          <a:gsLst>
            <a:gs pos="0">
              <a:srgbClr val="FF8200"/>
            </a:gs>
            <a:gs pos="100000">
              <a:schemeClr val="accent1"/>
            </a:gs>
          </a:gsLst>
          <a:lin ang="108014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"/>
          <p:cNvSpPr/>
          <p:nvPr/>
        </p:nvSpPr>
        <p:spPr>
          <a:xfrm rot="5400000" flipH="1">
            <a:off x="4396701" y="424815"/>
            <a:ext cx="5179784" cy="4314837"/>
          </a:xfrm>
          <a:custGeom>
            <a:avLst/>
            <a:gdLst/>
            <a:ahLst/>
            <a:cxnLst/>
            <a:rect l="l" t="t" r="r" b="b"/>
            <a:pathLst>
              <a:path w="20857" h="12837" extrusionOk="0">
                <a:moveTo>
                  <a:pt x="1591" y="756"/>
                </a:moveTo>
                <a:cubicBezTo>
                  <a:pt x="1956" y="756"/>
                  <a:pt x="2358" y="882"/>
                  <a:pt x="2569" y="1025"/>
                </a:cubicBezTo>
                <a:cubicBezTo>
                  <a:pt x="2806" y="1186"/>
                  <a:pt x="3006" y="1461"/>
                  <a:pt x="2968" y="1736"/>
                </a:cubicBezTo>
                <a:cubicBezTo>
                  <a:pt x="2902" y="2159"/>
                  <a:pt x="2525" y="2291"/>
                  <a:pt x="2121" y="2291"/>
                </a:cubicBezTo>
                <a:cubicBezTo>
                  <a:pt x="1766" y="2291"/>
                  <a:pt x="1389" y="2189"/>
                  <a:pt x="1185" y="2096"/>
                </a:cubicBezTo>
                <a:cubicBezTo>
                  <a:pt x="797" y="1897"/>
                  <a:pt x="673" y="1262"/>
                  <a:pt x="986" y="949"/>
                </a:cubicBezTo>
                <a:cubicBezTo>
                  <a:pt x="1129" y="810"/>
                  <a:pt x="1352" y="756"/>
                  <a:pt x="1591" y="756"/>
                </a:cubicBezTo>
                <a:close/>
                <a:moveTo>
                  <a:pt x="11859" y="6864"/>
                </a:moveTo>
                <a:cubicBezTo>
                  <a:pt x="11937" y="6864"/>
                  <a:pt x="12013" y="6867"/>
                  <a:pt x="12088" y="6874"/>
                </a:cubicBezTo>
                <a:cubicBezTo>
                  <a:pt x="12287" y="6874"/>
                  <a:pt x="12524" y="6912"/>
                  <a:pt x="12647" y="7073"/>
                </a:cubicBezTo>
                <a:cubicBezTo>
                  <a:pt x="13197" y="7746"/>
                  <a:pt x="12050" y="7983"/>
                  <a:pt x="11614" y="7983"/>
                </a:cubicBezTo>
                <a:cubicBezTo>
                  <a:pt x="11570" y="7983"/>
                  <a:pt x="11510" y="7984"/>
                  <a:pt x="11441" y="7984"/>
                </a:cubicBezTo>
                <a:cubicBezTo>
                  <a:pt x="11079" y="7984"/>
                  <a:pt x="10448" y="7957"/>
                  <a:pt x="10353" y="7623"/>
                </a:cubicBezTo>
                <a:cubicBezTo>
                  <a:pt x="10315" y="7386"/>
                  <a:pt x="10514" y="7187"/>
                  <a:pt x="10751" y="7073"/>
                </a:cubicBezTo>
                <a:cubicBezTo>
                  <a:pt x="11073" y="6939"/>
                  <a:pt x="11481" y="6864"/>
                  <a:pt x="11859" y="6864"/>
                </a:cubicBezTo>
                <a:close/>
                <a:moveTo>
                  <a:pt x="3081" y="8059"/>
                </a:moveTo>
                <a:cubicBezTo>
                  <a:pt x="3318" y="8059"/>
                  <a:pt x="3593" y="8182"/>
                  <a:pt x="3717" y="8419"/>
                </a:cubicBezTo>
                <a:cubicBezTo>
                  <a:pt x="3717" y="8457"/>
                  <a:pt x="3754" y="8495"/>
                  <a:pt x="3754" y="8571"/>
                </a:cubicBezTo>
                <a:cubicBezTo>
                  <a:pt x="3754" y="8732"/>
                  <a:pt x="3679" y="8931"/>
                  <a:pt x="3555" y="9045"/>
                </a:cubicBezTo>
                <a:cubicBezTo>
                  <a:pt x="3280" y="9405"/>
                  <a:pt x="2930" y="9604"/>
                  <a:pt x="2532" y="9756"/>
                </a:cubicBezTo>
                <a:cubicBezTo>
                  <a:pt x="2133" y="9955"/>
                  <a:pt x="1745" y="10116"/>
                  <a:pt x="1384" y="10268"/>
                </a:cubicBezTo>
                <a:cubicBezTo>
                  <a:pt x="1254" y="10324"/>
                  <a:pt x="957" y="10461"/>
                  <a:pt x="732" y="10461"/>
                </a:cubicBezTo>
                <a:cubicBezTo>
                  <a:pt x="615" y="10461"/>
                  <a:pt x="517" y="10423"/>
                  <a:pt x="474" y="10315"/>
                </a:cubicBezTo>
                <a:cubicBezTo>
                  <a:pt x="162" y="9481"/>
                  <a:pt x="1745" y="8732"/>
                  <a:pt x="2257" y="8419"/>
                </a:cubicBezTo>
                <a:cubicBezTo>
                  <a:pt x="2494" y="8258"/>
                  <a:pt x="2769" y="8097"/>
                  <a:pt x="3081" y="8059"/>
                </a:cubicBezTo>
                <a:close/>
                <a:moveTo>
                  <a:pt x="1309" y="1"/>
                </a:moveTo>
                <a:cubicBezTo>
                  <a:pt x="873" y="1"/>
                  <a:pt x="399" y="276"/>
                  <a:pt x="0" y="437"/>
                </a:cubicBezTo>
                <a:lnTo>
                  <a:pt x="0" y="12837"/>
                </a:lnTo>
                <a:cubicBezTo>
                  <a:pt x="474" y="11775"/>
                  <a:pt x="948" y="10789"/>
                  <a:pt x="2095" y="10315"/>
                </a:cubicBezTo>
                <a:cubicBezTo>
                  <a:pt x="2731" y="10078"/>
                  <a:pt x="3404" y="9917"/>
                  <a:pt x="3991" y="9604"/>
                </a:cubicBezTo>
                <a:cubicBezTo>
                  <a:pt x="4826" y="9168"/>
                  <a:pt x="5414" y="8372"/>
                  <a:pt x="6286" y="8021"/>
                </a:cubicBezTo>
                <a:cubicBezTo>
                  <a:pt x="6605" y="7888"/>
                  <a:pt x="6948" y="7836"/>
                  <a:pt x="7301" y="7836"/>
                </a:cubicBezTo>
                <a:cubicBezTo>
                  <a:pt x="7901" y="7836"/>
                  <a:pt x="8533" y="7985"/>
                  <a:pt x="9130" y="8135"/>
                </a:cubicBezTo>
                <a:cubicBezTo>
                  <a:pt x="9868" y="8365"/>
                  <a:pt x="10631" y="8615"/>
                  <a:pt x="11399" y="8615"/>
                </a:cubicBezTo>
                <a:cubicBezTo>
                  <a:pt x="11578" y="8615"/>
                  <a:pt x="11757" y="8601"/>
                  <a:pt x="11936" y="8571"/>
                </a:cubicBezTo>
                <a:cubicBezTo>
                  <a:pt x="13036" y="8419"/>
                  <a:pt x="13984" y="7661"/>
                  <a:pt x="14969" y="7187"/>
                </a:cubicBezTo>
                <a:cubicBezTo>
                  <a:pt x="16087" y="6680"/>
                  <a:pt x="17308" y="6560"/>
                  <a:pt x="18540" y="6560"/>
                </a:cubicBezTo>
                <a:cubicBezTo>
                  <a:pt x="19316" y="6560"/>
                  <a:pt x="20095" y="6608"/>
                  <a:pt x="20857" y="6637"/>
                </a:cubicBezTo>
                <a:lnTo>
                  <a:pt x="20857" y="2968"/>
                </a:lnTo>
                <a:cubicBezTo>
                  <a:pt x="20520" y="2892"/>
                  <a:pt x="20175" y="2852"/>
                  <a:pt x="19829" y="2852"/>
                </a:cubicBezTo>
                <a:cubicBezTo>
                  <a:pt x="19445" y="2852"/>
                  <a:pt x="19060" y="2901"/>
                  <a:pt x="18686" y="3006"/>
                </a:cubicBezTo>
                <a:cubicBezTo>
                  <a:pt x="18051" y="3158"/>
                  <a:pt x="17425" y="3442"/>
                  <a:pt x="16828" y="3679"/>
                </a:cubicBezTo>
                <a:cubicBezTo>
                  <a:pt x="16184" y="3907"/>
                  <a:pt x="15510" y="4008"/>
                  <a:pt x="14833" y="4008"/>
                </a:cubicBezTo>
                <a:cubicBezTo>
                  <a:pt x="13396" y="4008"/>
                  <a:pt x="11940" y="3553"/>
                  <a:pt x="10703" y="2883"/>
                </a:cubicBezTo>
                <a:cubicBezTo>
                  <a:pt x="9755" y="2333"/>
                  <a:pt x="8807" y="1622"/>
                  <a:pt x="7708" y="1461"/>
                </a:cubicBezTo>
                <a:cubicBezTo>
                  <a:pt x="7534" y="1437"/>
                  <a:pt x="7365" y="1428"/>
                  <a:pt x="7198" y="1428"/>
                </a:cubicBezTo>
                <a:cubicBezTo>
                  <a:pt x="6827" y="1428"/>
                  <a:pt x="6466" y="1473"/>
                  <a:pt x="6087" y="1499"/>
                </a:cubicBezTo>
                <a:cubicBezTo>
                  <a:pt x="5893" y="1515"/>
                  <a:pt x="5694" y="1526"/>
                  <a:pt x="5493" y="1526"/>
                </a:cubicBezTo>
                <a:cubicBezTo>
                  <a:pt x="5123" y="1526"/>
                  <a:pt x="4746" y="1489"/>
                  <a:pt x="4390" y="1385"/>
                </a:cubicBezTo>
                <a:cubicBezTo>
                  <a:pt x="3792" y="1224"/>
                  <a:pt x="3280" y="835"/>
                  <a:pt x="2769" y="513"/>
                </a:cubicBezTo>
                <a:cubicBezTo>
                  <a:pt x="2332" y="238"/>
                  <a:pt x="1821" y="1"/>
                  <a:pt x="1309" y="1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5"/>
          <p:cNvSpPr/>
          <p:nvPr/>
        </p:nvSpPr>
        <p:spPr>
          <a:xfrm rot="5400000">
            <a:off x="-390133" y="2648402"/>
            <a:ext cx="2886235" cy="2161229"/>
          </a:xfrm>
          <a:custGeom>
            <a:avLst/>
            <a:gdLst/>
            <a:ahLst/>
            <a:cxnLst/>
            <a:rect l="l" t="t" r="r" b="b"/>
            <a:pathLst>
              <a:path w="13396" h="10031" extrusionOk="0">
                <a:moveTo>
                  <a:pt x="11613" y="3394"/>
                </a:moveTo>
                <a:cubicBezTo>
                  <a:pt x="11736" y="3432"/>
                  <a:pt x="11850" y="3432"/>
                  <a:pt x="11936" y="3432"/>
                </a:cubicBezTo>
                <a:cubicBezTo>
                  <a:pt x="12286" y="3555"/>
                  <a:pt x="12485" y="4029"/>
                  <a:pt x="12362" y="4380"/>
                </a:cubicBezTo>
                <a:cubicBezTo>
                  <a:pt x="12248" y="4778"/>
                  <a:pt x="11850" y="5015"/>
                  <a:pt x="11499" y="5053"/>
                </a:cubicBezTo>
                <a:cubicBezTo>
                  <a:pt x="11447" y="5062"/>
                  <a:pt x="11394" y="5066"/>
                  <a:pt x="11339" y="5066"/>
                </a:cubicBezTo>
                <a:cubicBezTo>
                  <a:pt x="10615" y="5066"/>
                  <a:pt x="9767" y="4330"/>
                  <a:pt x="10428" y="3669"/>
                </a:cubicBezTo>
                <a:cubicBezTo>
                  <a:pt x="10751" y="3394"/>
                  <a:pt x="11225" y="3394"/>
                  <a:pt x="11613" y="3394"/>
                </a:cubicBezTo>
                <a:close/>
                <a:moveTo>
                  <a:pt x="2470" y="4848"/>
                </a:moveTo>
                <a:cubicBezTo>
                  <a:pt x="2752" y="4848"/>
                  <a:pt x="2844" y="4997"/>
                  <a:pt x="2844" y="5176"/>
                </a:cubicBezTo>
                <a:cubicBezTo>
                  <a:pt x="2806" y="5527"/>
                  <a:pt x="2569" y="5802"/>
                  <a:pt x="2332" y="6039"/>
                </a:cubicBezTo>
                <a:cubicBezTo>
                  <a:pt x="2177" y="6194"/>
                  <a:pt x="1906" y="6303"/>
                  <a:pt x="1660" y="6303"/>
                </a:cubicBezTo>
                <a:cubicBezTo>
                  <a:pt x="1590" y="6303"/>
                  <a:pt x="1523" y="6295"/>
                  <a:pt x="1460" y="6276"/>
                </a:cubicBezTo>
                <a:cubicBezTo>
                  <a:pt x="1185" y="6200"/>
                  <a:pt x="1223" y="5887"/>
                  <a:pt x="1308" y="5688"/>
                </a:cubicBezTo>
                <a:cubicBezTo>
                  <a:pt x="1346" y="5650"/>
                  <a:pt x="1346" y="5650"/>
                  <a:pt x="1346" y="5603"/>
                </a:cubicBezTo>
                <a:cubicBezTo>
                  <a:pt x="1507" y="5366"/>
                  <a:pt x="1744" y="5214"/>
                  <a:pt x="1981" y="5053"/>
                </a:cubicBezTo>
                <a:cubicBezTo>
                  <a:pt x="2095" y="4977"/>
                  <a:pt x="2218" y="4854"/>
                  <a:pt x="2370" y="4854"/>
                </a:cubicBezTo>
                <a:cubicBezTo>
                  <a:pt x="2406" y="4850"/>
                  <a:pt x="2439" y="4848"/>
                  <a:pt x="2470" y="4848"/>
                </a:cubicBezTo>
                <a:close/>
                <a:moveTo>
                  <a:pt x="13395" y="0"/>
                </a:moveTo>
                <a:cubicBezTo>
                  <a:pt x="10751" y="2806"/>
                  <a:pt x="6437" y="1422"/>
                  <a:pt x="2929" y="2882"/>
                </a:cubicBezTo>
                <a:cubicBezTo>
                  <a:pt x="0" y="4067"/>
                  <a:pt x="85" y="7186"/>
                  <a:pt x="474" y="10030"/>
                </a:cubicBezTo>
                <a:lnTo>
                  <a:pt x="1782" y="10030"/>
                </a:lnTo>
                <a:cubicBezTo>
                  <a:pt x="1782" y="9793"/>
                  <a:pt x="1782" y="9594"/>
                  <a:pt x="1820" y="9357"/>
                </a:cubicBezTo>
                <a:cubicBezTo>
                  <a:pt x="1981" y="7783"/>
                  <a:pt x="3081" y="6513"/>
                  <a:pt x="4503" y="6039"/>
                </a:cubicBezTo>
                <a:cubicBezTo>
                  <a:pt x="6911" y="5252"/>
                  <a:pt x="10703" y="5840"/>
                  <a:pt x="13395" y="5091"/>
                </a:cubicBezTo>
                <a:lnTo>
                  <a:pt x="13395" y="0"/>
                </a:ln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5"/>
          <p:cNvSpPr/>
          <p:nvPr/>
        </p:nvSpPr>
        <p:spPr>
          <a:xfrm>
            <a:off x="-1025" y="9500"/>
            <a:ext cx="2469367" cy="2116954"/>
          </a:xfrm>
          <a:custGeom>
            <a:avLst/>
            <a:gdLst/>
            <a:ahLst/>
            <a:cxnLst/>
            <a:rect l="l" t="t" r="r" b="b"/>
            <a:pathLst>
              <a:path w="6706" h="5749" extrusionOk="0">
                <a:moveTo>
                  <a:pt x="3690" y="0"/>
                </a:moveTo>
                <a:cubicBezTo>
                  <a:pt x="4020" y="1117"/>
                  <a:pt x="4092" y="2010"/>
                  <a:pt x="3538" y="2386"/>
                </a:cubicBezTo>
                <a:cubicBezTo>
                  <a:pt x="3186" y="2611"/>
                  <a:pt x="2823" y="2706"/>
                  <a:pt x="2444" y="2706"/>
                </a:cubicBezTo>
                <a:cubicBezTo>
                  <a:pt x="1696" y="2706"/>
                  <a:pt x="889" y="2336"/>
                  <a:pt x="0" y="1867"/>
                </a:cubicBezTo>
                <a:lnTo>
                  <a:pt x="0" y="4878"/>
                </a:lnTo>
                <a:cubicBezTo>
                  <a:pt x="482" y="4994"/>
                  <a:pt x="1081" y="5137"/>
                  <a:pt x="1715" y="5361"/>
                </a:cubicBezTo>
                <a:cubicBezTo>
                  <a:pt x="2461" y="5624"/>
                  <a:pt x="3115" y="5748"/>
                  <a:pt x="3673" y="5748"/>
                </a:cubicBezTo>
                <a:cubicBezTo>
                  <a:pt x="6040" y="5748"/>
                  <a:pt x="6705" y="3514"/>
                  <a:pt x="5477" y="81"/>
                </a:cubicBezTo>
                <a:cubicBezTo>
                  <a:pt x="5477" y="36"/>
                  <a:pt x="5477" y="36"/>
                  <a:pt x="5432" y="0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" name="Google Shape;223;p5"/>
          <p:cNvGrpSpPr/>
          <p:nvPr/>
        </p:nvGrpSpPr>
        <p:grpSpPr>
          <a:xfrm>
            <a:off x="-1025" y="0"/>
            <a:ext cx="9192023" cy="5177169"/>
            <a:chOff x="-1025" y="0"/>
            <a:chExt cx="9192023" cy="5177169"/>
          </a:xfrm>
        </p:grpSpPr>
        <p:sp>
          <p:nvSpPr>
            <p:cNvPr id="224" name="Google Shape;224;p5"/>
            <p:cNvSpPr/>
            <p:nvPr/>
          </p:nvSpPr>
          <p:spPr>
            <a:xfrm>
              <a:off x="-1025" y="1870000"/>
              <a:ext cx="9144059" cy="305575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2777841" y="0"/>
              <a:ext cx="6413157" cy="1810824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608925" y="4426148"/>
              <a:ext cx="5082878" cy="751022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5"/>
          <p:cNvSpPr/>
          <p:nvPr/>
        </p:nvSpPr>
        <p:spPr>
          <a:xfrm>
            <a:off x="2200488" y="4164950"/>
            <a:ext cx="1075758" cy="485054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5"/>
          <p:cNvSpPr/>
          <p:nvPr/>
        </p:nvSpPr>
        <p:spPr>
          <a:xfrm>
            <a:off x="652945" y="3916330"/>
            <a:ext cx="427277" cy="416972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5"/>
          <p:cNvSpPr/>
          <p:nvPr/>
        </p:nvSpPr>
        <p:spPr>
          <a:xfrm>
            <a:off x="6830250" y="239513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5"/>
          <p:cNvSpPr/>
          <p:nvPr/>
        </p:nvSpPr>
        <p:spPr>
          <a:xfrm rot="-1569231">
            <a:off x="8388965" y="293172"/>
            <a:ext cx="317036" cy="317036"/>
          </a:xfrm>
          <a:custGeom>
            <a:avLst/>
            <a:gdLst/>
            <a:ahLst/>
            <a:cxnLst/>
            <a:rect l="l" t="t" r="r" b="b"/>
            <a:pathLst>
              <a:path w="19382" h="19382" extrusionOk="0">
                <a:moveTo>
                  <a:pt x="9669" y="0"/>
                </a:moveTo>
                <a:cubicBezTo>
                  <a:pt x="4332" y="0"/>
                  <a:pt x="1" y="4332"/>
                  <a:pt x="1" y="9705"/>
                </a:cubicBezTo>
                <a:cubicBezTo>
                  <a:pt x="1" y="15041"/>
                  <a:pt x="4332" y="19382"/>
                  <a:pt x="9669" y="19382"/>
                </a:cubicBezTo>
                <a:cubicBezTo>
                  <a:pt x="15050" y="19382"/>
                  <a:pt x="19382" y="15041"/>
                  <a:pt x="19382" y="9705"/>
                </a:cubicBezTo>
                <a:cubicBezTo>
                  <a:pt x="19382" y="4332"/>
                  <a:pt x="15050" y="0"/>
                  <a:pt x="966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4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  <a:effectLst>
            <a:outerShdw blurRad="300038" dist="9525" dir="126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5"/>
          <p:cNvSpPr/>
          <p:nvPr/>
        </p:nvSpPr>
        <p:spPr>
          <a:xfrm>
            <a:off x="7989775" y="4072025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5"/>
          <p:cNvSpPr/>
          <p:nvPr/>
        </p:nvSpPr>
        <p:spPr>
          <a:xfrm>
            <a:off x="4932502" y="1461026"/>
            <a:ext cx="295286" cy="288165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5"/>
          <p:cNvSpPr/>
          <p:nvPr/>
        </p:nvSpPr>
        <p:spPr>
          <a:xfrm rot="8804286">
            <a:off x="8074572" y="2953183"/>
            <a:ext cx="440866" cy="440871"/>
          </a:xfrm>
          <a:custGeom>
            <a:avLst/>
            <a:gdLst/>
            <a:ahLst/>
            <a:cxnLst/>
            <a:rect l="l" t="t" r="r" b="b"/>
            <a:pathLst>
              <a:path w="80533" h="80534" extrusionOk="0">
                <a:moveTo>
                  <a:pt x="40284" y="1"/>
                </a:moveTo>
                <a:cubicBezTo>
                  <a:pt x="18047" y="1"/>
                  <a:pt x="0" y="18013"/>
                  <a:pt x="0" y="40249"/>
                </a:cubicBezTo>
                <a:cubicBezTo>
                  <a:pt x="0" y="62486"/>
                  <a:pt x="18047" y="80533"/>
                  <a:pt x="40284" y="80533"/>
                </a:cubicBezTo>
                <a:cubicBezTo>
                  <a:pt x="62521" y="80533"/>
                  <a:pt x="80532" y="62486"/>
                  <a:pt x="80532" y="40249"/>
                </a:cubicBezTo>
                <a:cubicBezTo>
                  <a:pt x="80532" y="18013"/>
                  <a:pt x="62521" y="1"/>
                  <a:pt x="40284" y="1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5"/>
          <p:cNvSpPr/>
          <p:nvPr/>
        </p:nvSpPr>
        <p:spPr>
          <a:xfrm>
            <a:off x="1155275" y="476647"/>
            <a:ext cx="526671" cy="513503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5"/>
          <p:cNvSpPr/>
          <p:nvPr/>
        </p:nvSpPr>
        <p:spPr>
          <a:xfrm>
            <a:off x="5303000" y="1254089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5"/>
          <p:cNvSpPr/>
          <p:nvPr/>
        </p:nvSpPr>
        <p:spPr>
          <a:xfrm>
            <a:off x="7828550" y="4035202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5"/>
          <p:cNvSpPr/>
          <p:nvPr/>
        </p:nvSpPr>
        <p:spPr>
          <a:xfrm>
            <a:off x="1561325" y="470527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5"/>
          <p:cNvSpPr/>
          <p:nvPr/>
        </p:nvSpPr>
        <p:spPr>
          <a:xfrm rot="-7496856">
            <a:off x="3752939" y="649617"/>
            <a:ext cx="476549" cy="579530"/>
          </a:xfrm>
          <a:custGeom>
            <a:avLst/>
            <a:gdLst/>
            <a:ahLst/>
            <a:cxnLst/>
            <a:rect l="l" t="t" r="r" b="b"/>
            <a:pathLst>
              <a:path w="4137" h="5031" extrusionOk="0">
                <a:moveTo>
                  <a:pt x="2457" y="0"/>
                </a:moveTo>
                <a:cubicBezTo>
                  <a:pt x="2904" y="304"/>
                  <a:pt x="3208" y="751"/>
                  <a:pt x="3395" y="1198"/>
                </a:cubicBezTo>
                <a:cubicBezTo>
                  <a:pt x="3538" y="1600"/>
                  <a:pt x="3574" y="1975"/>
                  <a:pt x="3538" y="2386"/>
                </a:cubicBezTo>
                <a:cubicBezTo>
                  <a:pt x="3503" y="2716"/>
                  <a:pt x="3395" y="3020"/>
                  <a:pt x="3244" y="3315"/>
                </a:cubicBezTo>
                <a:lnTo>
                  <a:pt x="3244" y="3351"/>
                </a:lnTo>
                <a:cubicBezTo>
                  <a:pt x="3092" y="3655"/>
                  <a:pt x="2868" y="3914"/>
                  <a:pt x="2609" y="4101"/>
                </a:cubicBezTo>
                <a:cubicBezTo>
                  <a:pt x="2314" y="4360"/>
                  <a:pt x="1975" y="4548"/>
                  <a:pt x="1564" y="4619"/>
                </a:cubicBezTo>
                <a:cubicBezTo>
                  <a:pt x="1385" y="4691"/>
                  <a:pt x="1162" y="4727"/>
                  <a:pt x="938" y="4727"/>
                </a:cubicBezTo>
                <a:cubicBezTo>
                  <a:pt x="635" y="4727"/>
                  <a:pt x="304" y="4655"/>
                  <a:pt x="0" y="4548"/>
                </a:cubicBezTo>
                <a:lnTo>
                  <a:pt x="0" y="4548"/>
                </a:lnTo>
                <a:cubicBezTo>
                  <a:pt x="117" y="4619"/>
                  <a:pt x="188" y="4655"/>
                  <a:pt x="304" y="4727"/>
                </a:cubicBezTo>
                <a:cubicBezTo>
                  <a:pt x="670" y="4914"/>
                  <a:pt x="1081" y="5030"/>
                  <a:pt x="1528" y="5030"/>
                </a:cubicBezTo>
                <a:cubicBezTo>
                  <a:pt x="1716" y="5030"/>
                  <a:pt x="1939" y="4995"/>
                  <a:pt x="2162" y="4950"/>
                </a:cubicBezTo>
                <a:cubicBezTo>
                  <a:pt x="2538" y="4843"/>
                  <a:pt x="2904" y="4655"/>
                  <a:pt x="3208" y="4396"/>
                </a:cubicBezTo>
                <a:cubicBezTo>
                  <a:pt x="3431" y="4208"/>
                  <a:pt x="3654" y="3949"/>
                  <a:pt x="3797" y="3655"/>
                </a:cubicBezTo>
                <a:cubicBezTo>
                  <a:pt x="3985" y="3351"/>
                  <a:pt x="4065" y="3020"/>
                  <a:pt x="4101" y="2681"/>
                </a:cubicBezTo>
                <a:cubicBezTo>
                  <a:pt x="4137" y="2314"/>
                  <a:pt x="4101" y="1903"/>
                  <a:pt x="3949" y="1528"/>
                </a:cubicBezTo>
                <a:cubicBezTo>
                  <a:pt x="3762" y="930"/>
                  <a:pt x="3315" y="447"/>
                  <a:pt x="2761" y="152"/>
                </a:cubicBezTo>
                <a:cubicBezTo>
                  <a:pt x="2645" y="81"/>
                  <a:pt x="2573" y="36"/>
                  <a:pt x="2457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" name="Google Shape;239;p5"/>
          <p:cNvGrpSpPr/>
          <p:nvPr/>
        </p:nvGrpSpPr>
        <p:grpSpPr>
          <a:xfrm rot="4490682">
            <a:off x="3510282" y="847315"/>
            <a:ext cx="846042" cy="859663"/>
            <a:chOff x="-2803299" y="2304605"/>
            <a:chExt cx="1513937" cy="1524159"/>
          </a:xfrm>
        </p:grpSpPr>
        <p:sp>
          <p:nvSpPr>
            <p:cNvPr id="240" name="Google Shape;240;p5"/>
            <p:cNvSpPr/>
            <p:nvPr/>
          </p:nvSpPr>
          <p:spPr>
            <a:xfrm rot="-3251086">
              <a:off x="-2653825" y="2527465"/>
              <a:ext cx="999923" cy="880172"/>
            </a:xfrm>
            <a:custGeom>
              <a:avLst/>
              <a:gdLst/>
              <a:ahLst/>
              <a:cxnLst/>
              <a:rect l="l" t="t" r="r" b="b"/>
              <a:pathLst>
                <a:path w="14125" h="12434" extrusionOk="0">
                  <a:moveTo>
                    <a:pt x="7070" y="1"/>
                  </a:moveTo>
                  <a:cubicBezTo>
                    <a:pt x="6244" y="1"/>
                    <a:pt x="5404" y="166"/>
                    <a:pt x="4599" y="517"/>
                  </a:cubicBezTo>
                  <a:cubicBezTo>
                    <a:pt x="1450" y="1896"/>
                    <a:pt x="0" y="5525"/>
                    <a:pt x="1334" y="8673"/>
                  </a:cubicBezTo>
                  <a:cubicBezTo>
                    <a:pt x="2359" y="11029"/>
                    <a:pt x="4672" y="12433"/>
                    <a:pt x="7091" y="12433"/>
                  </a:cubicBezTo>
                  <a:cubicBezTo>
                    <a:pt x="7906" y="12433"/>
                    <a:pt x="8733" y="12274"/>
                    <a:pt x="9526" y="11938"/>
                  </a:cubicBezTo>
                  <a:cubicBezTo>
                    <a:pt x="12675" y="10568"/>
                    <a:pt x="14125" y="6894"/>
                    <a:pt x="12746" y="3746"/>
                  </a:cubicBezTo>
                  <a:cubicBezTo>
                    <a:pt x="11753" y="1403"/>
                    <a:pt x="9470" y="1"/>
                    <a:pt x="707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4200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" name="Google Shape;241;p5"/>
            <p:cNvGrpSpPr/>
            <p:nvPr/>
          </p:nvGrpSpPr>
          <p:grpSpPr>
            <a:xfrm>
              <a:off x="-2451424" y="2666703"/>
              <a:ext cx="1162061" cy="1162061"/>
              <a:chOff x="5100894" y="5868788"/>
              <a:chExt cx="1277412" cy="1277412"/>
            </a:xfrm>
          </p:grpSpPr>
          <p:sp>
            <p:nvSpPr>
              <p:cNvPr id="242" name="Google Shape;242;p5"/>
              <p:cNvSpPr/>
              <p:nvPr/>
            </p:nvSpPr>
            <p:spPr>
              <a:xfrm rot="-8100000">
                <a:off x="5287742" y="6056085"/>
                <a:ext cx="903716" cy="902816"/>
              </a:xfrm>
              <a:custGeom>
                <a:avLst/>
                <a:gdLst/>
                <a:ahLst/>
                <a:cxnLst/>
                <a:rect l="l" t="t" r="r" b="b"/>
                <a:pathLst>
                  <a:path w="36149" h="36113" extrusionOk="0">
                    <a:moveTo>
                      <a:pt x="18092" y="1"/>
                    </a:moveTo>
                    <a:cubicBezTo>
                      <a:pt x="8113" y="1"/>
                      <a:pt x="1" y="8077"/>
                      <a:pt x="1" y="18056"/>
                    </a:cubicBezTo>
                    <a:cubicBezTo>
                      <a:pt x="1" y="28036"/>
                      <a:pt x="8113" y="36112"/>
                      <a:pt x="18092" y="36112"/>
                    </a:cubicBezTo>
                    <a:cubicBezTo>
                      <a:pt x="28036" y="36112"/>
                      <a:pt x="36148" y="28036"/>
                      <a:pt x="36148" y="18056"/>
                    </a:cubicBezTo>
                    <a:cubicBezTo>
                      <a:pt x="36148" y="8077"/>
                      <a:pt x="28036" y="1"/>
                      <a:pt x="180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5"/>
              <p:cNvSpPr/>
              <p:nvPr/>
            </p:nvSpPr>
            <p:spPr>
              <a:xfrm>
                <a:off x="6019238" y="6596500"/>
                <a:ext cx="122850" cy="13712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5485" extrusionOk="0">
                    <a:moveTo>
                      <a:pt x="3586" y="1"/>
                    </a:moveTo>
                    <a:cubicBezTo>
                      <a:pt x="2823" y="1"/>
                      <a:pt x="1813" y="731"/>
                      <a:pt x="1081" y="1871"/>
                    </a:cubicBezTo>
                    <a:cubicBezTo>
                      <a:pt x="152" y="3292"/>
                      <a:pt x="0" y="4855"/>
                      <a:pt x="786" y="5338"/>
                    </a:cubicBezTo>
                    <a:cubicBezTo>
                      <a:pt x="939" y="5437"/>
                      <a:pt x="1118" y="5485"/>
                      <a:pt x="1316" y="5485"/>
                    </a:cubicBezTo>
                    <a:cubicBezTo>
                      <a:pt x="2075" y="5485"/>
                      <a:pt x="3095" y="4779"/>
                      <a:pt x="3833" y="3622"/>
                    </a:cubicBezTo>
                    <a:cubicBezTo>
                      <a:pt x="4762" y="2211"/>
                      <a:pt x="4914" y="647"/>
                      <a:pt x="4137" y="165"/>
                    </a:cubicBezTo>
                    <a:cubicBezTo>
                      <a:pt x="3978" y="53"/>
                      <a:pt x="3791" y="1"/>
                      <a:pt x="35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5"/>
              <p:cNvSpPr/>
              <p:nvPr/>
            </p:nvSpPr>
            <p:spPr>
              <a:xfrm>
                <a:off x="6030388" y="6600600"/>
                <a:ext cx="110825" cy="133025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5321" extrusionOk="0">
                    <a:moveTo>
                      <a:pt x="3726" y="1"/>
                    </a:moveTo>
                    <a:cubicBezTo>
                      <a:pt x="4093" y="707"/>
                      <a:pt x="3869" y="1975"/>
                      <a:pt x="3092" y="3164"/>
                    </a:cubicBezTo>
                    <a:cubicBezTo>
                      <a:pt x="2349" y="4292"/>
                      <a:pt x="1343" y="5021"/>
                      <a:pt x="568" y="5021"/>
                    </a:cubicBezTo>
                    <a:cubicBezTo>
                      <a:pt x="374" y="5021"/>
                      <a:pt x="194" y="4976"/>
                      <a:pt x="36" y="4879"/>
                    </a:cubicBezTo>
                    <a:lnTo>
                      <a:pt x="1" y="4834"/>
                    </a:lnTo>
                    <a:lnTo>
                      <a:pt x="1" y="4834"/>
                    </a:lnTo>
                    <a:cubicBezTo>
                      <a:pt x="72" y="4986"/>
                      <a:pt x="188" y="5102"/>
                      <a:pt x="340" y="5174"/>
                    </a:cubicBezTo>
                    <a:cubicBezTo>
                      <a:pt x="493" y="5273"/>
                      <a:pt x="672" y="5321"/>
                      <a:pt x="870" y="5321"/>
                    </a:cubicBezTo>
                    <a:cubicBezTo>
                      <a:pt x="1629" y="5321"/>
                      <a:pt x="2649" y="4615"/>
                      <a:pt x="3387" y="3458"/>
                    </a:cubicBezTo>
                    <a:cubicBezTo>
                      <a:pt x="4280" y="2047"/>
                      <a:pt x="4432" y="519"/>
                      <a:pt x="37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5634838" y="6635025"/>
                <a:ext cx="274525" cy="146975"/>
              </a:xfrm>
              <a:custGeom>
                <a:avLst/>
                <a:gdLst/>
                <a:ahLst/>
                <a:cxnLst/>
                <a:rect l="l" t="t" r="r" b="b"/>
                <a:pathLst>
                  <a:path w="10981" h="5879" extrusionOk="0">
                    <a:moveTo>
                      <a:pt x="6816" y="1"/>
                    </a:moveTo>
                    <a:cubicBezTo>
                      <a:pt x="6224" y="1"/>
                      <a:pt x="5594" y="61"/>
                      <a:pt x="4950" y="187"/>
                    </a:cubicBezTo>
                    <a:cubicBezTo>
                      <a:pt x="2091" y="777"/>
                      <a:pt x="0" y="2457"/>
                      <a:pt x="304" y="3984"/>
                    </a:cubicBezTo>
                    <a:cubicBezTo>
                      <a:pt x="532" y="5167"/>
                      <a:pt x="2147" y="5878"/>
                      <a:pt x="4191" y="5878"/>
                    </a:cubicBezTo>
                    <a:cubicBezTo>
                      <a:pt x="4788" y="5878"/>
                      <a:pt x="5421" y="5818"/>
                      <a:pt x="6067" y="5691"/>
                    </a:cubicBezTo>
                    <a:cubicBezTo>
                      <a:pt x="8934" y="5101"/>
                      <a:pt x="10980" y="3422"/>
                      <a:pt x="10686" y="1894"/>
                    </a:cubicBezTo>
                    <a:cubicBezTo>
                      <a:pt x="10457" y="716"/>
                      <a:pt x="8859" y="1"/>
                      <a:pt x="681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641313" y="6684375"/>
                <a:ext cx="266250" cy="97625"/>
              </a:xfrm>
              <a:custGeom>
                <a:avLst/>
                <a:gdLst/>
                <a:ahLst/>
                <a:cxnLst/>
                <a:rect l="l" t="t" r="r" b="b"/>
                <a:pathLst>
                  <a:path w="10650" h="3905" extrusionOk="0">
                    <a:moveTo>
                      <a:pt x="10427" y="0"/>
                    </a:moveTo>
                    <a:lnTo>
                      <a:pt x="10427" y="0"/>
                    </a:lnTo>
                    <a:cubicBezTo>
                      <a:pt x="10051" y="1260"/>
                      <a:pt x="8229" y="2529"/>
                      <a:pt x="5852" y="2975"/>
                    </a:cubicBezTo>
                    <a:cubicBezTo>
                      <a:pt x="5195" y="3112"/>
                      <a:pt x="4553" y="3177"/>
                      <a:pt x="3951" y="3177"/>
                    </a:cubicBezTo>
                    <a:cubicBezTo>
                      <a:pt x="1925" y="3177"/>
                      <a:pt x="344" y="2448"/>
                      <a:pt x="117" y="1305"/>
                    </a:cubicBezTo>
                    <a:lnTo>
                      <a:pt x="117" y="1224"/>
                    </a:lnTo>
                    <a:cubicBezTo>
                      <a:pt x="45" y="1483"/>
                      <a:pt x="0" y="1751"/>
                      <a:pt x="45" y="2010"/>
                    </a:cubicBezTo>
                    <a:cubicBezTo>
                      <a:pt x="273" y="3193"/>
                      <a:pt x="1888" y="3904"/>
                      <a:pt x="3932" y="3904"/>
                    </a:cubicBezTo>
                    <a:cubicBezTo>
                      <a:pt x="4529" y="3904"/>
                      <a:pt x="5162" y="3844"/>
                      <a:pt x="5808" y="3717"/>
                    </a:cubicBezTo>
                    <a:cubicBezTo>
                      <a:pt x="8604" y="3127"/>
                      <a:pt x="10650" y="1483"/>
                      <a:pt x="1042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5584588" y="6245650"/>
                <a:ext cx="156375" cy="263025"/>
              </a:xfrm>
              <a:custGeom>
                <a:avLst/>
                <a:gdLst/>
                <a:ahLst/>
                <a:cxnLst/>
                <a:rect l="l" t="t" r="r" b="b"/>
                <a:pathLst>
                  <a:path w="6255" h="10521" extrusionOk="0">
                    <a:moveTo>
                      <a:pt x="3579" y="0"/>
                    </a:moveTo>
                    <a:cubicBezTo>
                      <a:pt x="2114" y="0"/>
                      <a:pt x="693" y="2138"/>
                      <a:pt x="375" y="4925"/>
                    </a:cubicBezTo>
                    <a:cubicBezTo>
                      <a:pt x="0" y="7829"/>
                      <a:pt x="974" y="10321"/>
                      <a:pt x="2493" y="10509"/>
                    </a:cubicBezTo>
                    <a:cubicBezTo>
                      <a:pt x="2555" y="10517"/>
                      <a:pt x="2617" y="10520"/>
                      <a:pt x="2680" y="10520"/>
                    </a:cubicBezTo>
                    <a:cubicBezTo>
                      <a:pt x="4176" y="10520"/>
                      <a:pt x="5598" y="8383"/>
                      <a:pt x="5923" y="5595"/>
                    </a:cubicBezTo>
                    <a:cubicBezTo>
                      <a:pt x="6254" y="2692"/>
                      <a:pt x="5325" y="199"/>
                      <a:pt x="3761" y="12"/>
                    </a:cubicBezTo>
                    <a:cubicBezTo>
                      <a:pt x="3700" y="4"/>
                      <a:pt x="3640" y="0"/>
                      <a:pt x="35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5585463" y="6245650"/>
                <a:ext cx="111700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4468" h="10510" extrusionOk="0">
                    <a:moveTo>
                      <a:pt x="3544" y="0"/>
                    </a:moveTo>
                    <a:cubicBezTo>
                      <a:pt x="2079" y="0"/>
                      <a:pt x="658" y="2138"/>
                      <a:pt x="340" y="4925"/>
                    </a:cubicBezTo>
                    <a:cubicBezTo>
                      <a:pt x="1" y="7793"/>
                      <a:pt x="894" y="10250"/>
                      <a:pt x="2386" y="10509"/>
                    </a:cubicBezTo>
                    <a:cubicBezTo>
                      <a:pt x="1305" y="9732"/>
                      <a:pt x="716" y="7606"/>
                      <a:pt x="1010" y="5184"/>
                    </a:cubicBezTo>
                    <a:cubicBezTo>
                      <a:pt x="1328" y="2392"/>
                      <a:pt x="2754" y="260"/>
                      <a:pt x="4221" y="260"/>
                    </a:cubicBezTo>
                    <a:cubicBezTo>
                      <a:pt x="4280" y="260"/>
                      <a:pt x="4338" y="264"/>
                      <a:pt x="4396" y="271"/>
                    </a:cubicBezTo>
                    <a:cubicBezTo>
                      <a:pt x="4432" y="271"/>
                      <a:pt x="4432" y="315"/>
                      <a:pt x="4468" y="315"/>
                    </a:cubicBezTo>
                    <a:cubicBezTo>
                      <a:pt x="4245" y="128"/>
                      <a:pt x="3986" y="47"/>
                      <a:pt x="3726" y="12"/>
                    </a:cubicBezTo>
                    <a:cubicBezTo>
                      <a:pt x="3665" y="4"/>
                      <a:pt x="3605" y="0"/>
                      <a:pt x="35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5889913" y="6135825"/>
                <a:ext cx="188975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152" extrusionOk="0">
                    <a:moveTo>
                      <a:pt x="1935" y="0"/>
                    </a:moveTo>
                    <a:cubicBezTo>
                      <a:pt x="1541" y="0"/>
                      <a:pt x="1195" y="112"/>
                      <a:pt x="929" y="348"/>
                    </a:cubicBezTo>
                    <a:cubicBezTo>
                      <a:pt x="0" y="1170"/>
                      <a:pt x="483" y="3288"/>
                      <a:pt x="2046" y="5075"/>
                    </a:cubicBezTo>
                    <a:cubicBezTo>
                      <a:pt x="3189" y="6380"/>
                      <a:pt x="4589" y="7152"/>
                      <a:pt x="5622" y="7152"/>
                    </a:cubicBezTo>
                    <a:cubicBezTo>
                      <a:pt x="6003" y="7152"/>
                      <a:pt x="6334" y="7047"/>
                      <a:pt x="6585" y="6826"/>
                    </a:cubicBezTo>
                    <a:cubicBezTo>
                      <a:pt x="7558" y="5968"/>
                      <a:pt x="7031" y="3886"/>
                      <a:pt x="5468" y="2064"/>
                    </a:cubicBezTo>
                    <a:cubicBezTo>
                      <a:pt x="4335" y="770"/>
                      <a:pt x="2969" y="0"/>
                      <a:pt x="19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914913" y="6136000"/>
                <a:ext cx="163975" cy="17695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7078" extrusionOk="0">
                    <a:moveTo>
                      <a:pt x="937" y="1"/>
                    </a:moveTo>
                    <a:cubicBezTo>
                      <a:pt x="569" y="1"/>
                      <a:pt x="248" y="99"/>
                      <a:pt x="1" y="306"/>
                    </a:cubicBezTo>
                    <a:cubicBezTo>
                      <a:pt x="134" y="273"/>
                      <a:pt x="276" y="256"/>
                      <a:pt x="426" y="256"/>
                    </a:cubicBezTo>
                    <a:cubicBezTo>
                      <a:pt x="1449" y="256"/>
                      <a:pt x="2812" y="1014"/>
                      <a:pt x="3950" y="2316"/>
                    </a:cubicBezTo>
                    <a:cubicBezTo>
                      <a:pt x="5513" y="4103"/>
                      <a:pt x="6031" y="6220"/>
                      <a:pt x="5066" y="7042"/>
                    </a:cubicBezTo>
                    <a:cubicBezTo>
                      <a:pt x="5066" y="7064"/>
                      <a:pt x="5052" y="7073"/>
                      <a:pt x="5042" y="7076"/>
                    </a:cubicBezTo>
                    <a:lnTo>
                      <a:pt x="5042" y="7076"/>
                    </a:lnTo>
                    <a:cubicBezTo>
                      <a:pt x="5260" y="7038"/>
                      <a:pt x="5444" y="6933"/>
                      <a:pt x="5585" y="6819"/>
                    </a:cubicBezTo>
                    <a:cubicBezTo>
                      <a:pt x="6558" y="5961"/>
                      <a:pt x="6031" y="3879"/>
                      <a:pt x="4468" y="2057"/>
                    </a:cubicBezTo>
                    <a:cubicBezTo>
                      <a:pt x="3349" y="767"/>
                      <a:pt x="1964" y="1"/>
                      <a:pt x="937" y="1"/>
                    </a:cubicBezTo>
                    <a:close/>
                    <a:moveTo>
                      <a:pt x="5042" y="7076"/>
                    </a:moveTo>
                    <a:cubicBezTo>
                      <a:pt x="5038" y="7077"/>
                      <a:pt x="5034" y="7077"/>
                      <a:pt x="5031" y="7078"/>
                    </a:cubicBezTo>
                    <a:cubicBezTo>
                      <a:pt x="5031" y="7078"/>
                      <a:pt x="5036" y="7078"/>
                      <a:pt x="5042" y="70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444088" y="6123150"/>
                <a:ext cx="140525" cy="114075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4563" extrusionOk="0">
                    <a:moveTo>
                      <a:pt x="4199" y="1"/>
                    </a:moveTo>
                    <a:cubicBezTo>
                      <a:pt x="3505" y="1"/>
                      <a:pt x="2599" y="403"/>
                      <a:pt x="1787" y="1115"/>
                    </a:cubicBezTo>
                    <a:cubicBezTo>
                      <a:pt x="563" y="2196"/>
                      <a:pt x="1" y="3571"/>
                      <a:pt x="599" y="4241"/>
                    </a:cubicBezTo>
                    <a:cubicBezTo>
                      <a:pt x="788" y="4458"/>
                      <a:pt x="1083" y="4562"/>
                      <a:pt x="1438" y="4562"/>
                    </a:cubicBezTo>
                    <a:cubicBezTo>
                      <a:pt x="2121" y="4562"/>
                      <a:pt x="3028" y="4176"/>
                      <a:pt x="3833" y="3464"/>
                    </a:cubicBezTo>
                    <a:cubicBezTo>
                      <a:pt x="5066" y="2383"/>
                      <a:pt x="5620" y="972"/>
                      <a:pt x="5066" y="337"/>
                    </a:cubicBezTo>
                    <a:cubicBezTo>
                      <a:pt x="4862" y="109"/>
                      <a:pt x="4559" y="1"/>
                      <a:pt x="41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5444988" y="6123150"/>
                <a:ext cx="130450" cy="105150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4206" extrusionOk="0">
                    <a:moveTo>
                      <a:pt x="4163" y="1"/>
                    </a:moveTo>
                    <a:cubicBezTo>
                      <a:pt x="3469" y="1"/>
                      <a:pt x="2563" y="403"/>
                      <a:pt x="1751" y="1115"/>
                    </a:cubicBezTo>
                    <a:cubicBezTo>
                      <a:pt x="527" y="2160"/>
                      <a:pt x="0" y="3536"/>
                      <a:pt x="527" y="4206"/>
                    </a:cubicBezTo>
                    <a:cubicBezTo>
                      <a:pt x="376" y="3464"/>
                      <a:pt x="894" y="2347"/>
                      <a:pt x="1939" y="1454"/>
                    </a:cubicBezTo>
                    <a:cubicBezTo>
                      <a:pt x="2737" y="749"/>
                      <a:pt x="3634" y="360"/>
                      <a:pt x="4315" y="360"/>
                    </a:cubicBezTo>
                    <a:cubicBezTo>
                      <a:pt x="4678" y="360"/>
                      <a:pt x="4980" y="470"/>
                      <a:pt x="5173" y="704"/>
                    </a:cubicBezTo>
                    <a:lnTo>
                      <a:pt x="5218" y="748"/>
                    </a:lnTo>
                    <a:cubicBezTo>
                      <a:pt x="5173" y="596"/>
                      <a:pt x="5102" y="444"/>
                      <a:pt x="5030" y="337"/>
                    </a:cubicBezTo>
                    <a:cubicBezTo>
                      <a:pt x="4826" y="109"/>
                      <a:pt x="4523" y="1"/>
                      <a:pt x="41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5623663" y="6086925"/>
                <a:ext cx="60550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294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47" y="142"/>
                      <a:pt x="1" y="518"/>
                      <a:pt x="36" y="857"/>
                    </a:cubicBezTo>
                    <a:cubicBezTo>
                      <a:pt x="101" y="1121"/>
                      <a:pt x="466" y="1294"/>
                      <a:pt x="934" y="1294"/>
                    </a:cubicBezTo>
                    <a:cubicBezTo>
                      <a:pt x="1052" y="1294"/>
                      <a:pt x="1177" y="1283"/>
                      <a:pt x="1305" y="1259"/>
                    </a:cubicBezTo>
                    <a:cubicBezTo>
                      <a:pt x="1975" y="1152"/>
                      <a:pt x="2422" y="777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5623663" y="6086925"/>
                <a:ext cx="5967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813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83" y="142"/>
                      <a:pt x="1" y="482"/>
                      <a:pt x="36" y="812"/>
                    </a:cubicBezTo>
                    <a:cubicBezTo>
                      <a:pt x="153" y="553"/>
                      <a:pt x="563" y="294"/>
                      <a:pt x="1082" y="187"/>
                    </a:cubicBezTo>
                    <a:cubicBezTo>
                      <a:pt x="1210" y="164"/>
                      <a:pt x="1336" y="153"/>
                      <a:pt x="1457" y="153"/>
                    </a:cubicBezTo>
                    <a:cubicBezTo>
                      <a:pt x="1935" y="153"/>
                      <a:pt x="2322" y="325"/>
                      <a:pt x="2350" y="589"/>
                    </a:cubicBezTo>
                    <a:cubicBezTo>
                      <a:pt x="2386" y="553"/>
                      <a:pt x="2386" y="482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5341788" y="6627825"/>
                <a:ext cx="242825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8429" extrusionOk="0">
                    <a:moveTo>
                      <a:pt x="2455" y="0"/>
                    </a:moveTo>
                    <a:cubicBezTo>
                      <a:pt x="1892" y="0"/>
                      <a:pt x="1415" y="164"/>
                      <a:pt x="1082" y="511"/>
                    </a:cubicBezTo>
                    <a:cubicBezTo>
                      <a:pt x="1" y="1628"/>
                      <a:pt x="814" y="4156"/>
                      <a:pt x="2904" y="6202"/>
                    </a:cubicBezTo>
                    <a:cubicBezTo>
                      <a:pt x="4340" y="7619"/>
                      <a:pt x="6009" y="8428"/>
                      <a:pt x="7258" y="8428"/>
                    </a:cubicBezTo>
                    <a:cubicBezTo>
                      <a:pt x="7821" y="8428"/>
                      <a:pt x="8298" y="8264"/>
                      <a:pt x="8631" y="7917"/>
                    </a:cubicBezTo>
                    <a:cubicBezTo>
                      <a:pt x="9712" y="6801"/>
                      <a:pt x="8899" y="4272"/>
                      <a:pt x="6809" y="2226"/>
                    </a:cubicBezTo>
                    <a:cubicBezTo>
                      <a:pt x="5373" y="810"/>
                      <a:pt x="3704" y="0"/>
                      <a:pt x="24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341788" y="6630325"/>
                <a:ext cx="214000" cy="207900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8316" extrusionOk="0">
                    <a:moveTo>
                      <a:pt x="1752" y="0"/>
                    </a:moveTo>
                    <a:cubicBezTo>
                      <a:pt x="1484" y="72"/>
                      <a:pt x="1260" y="223"/>
                      <a:pt x="1082" y="411"/>
                    </a:cubicBezTo>
                    <a:cubicBezTo>
                      <a:pt x="1" y="1528"/>
                      <a:pt x="814" y="4056"/>
                      <a:pt x="2904" y="6102"/>
                    </a:cubicBezTo>
                    <a:cubicBezTo>
                      <a:pt x="4336" y="7509"/>
                      <a:pt x="6003" y="8316"/>
                      <a:pt x="7246" y="8316"/>
                    </a:cubicBezTo>
                    <a:cubicBezTo>
                      <a:pt x="7780" y="8316"/>
                      <a:pt x="8235" y="8167"/>
                      <a:pt x="8560" y="7853"/>
                    </a:cubicBezTo>
                    <a:lnTo>
                      <a:pt x="8560" y="7853"/>
                    </a:lnTo>
                    <a:cubicBezTo>
                      <a:pt x="8342" y="7924"/>
                      <a:pt x="8102" y="7958"/>
                      <a:pt x="7845" y="7958"/>
                    </a:cubicBezTo>
                    <a:cubicBezTo>
                      <a:pt x="6600" y="7958"/>
                      <a:pt x="4953" y="7156"/>
                      <a:pt x="3539" y="5772"/>
                    </a:cubicBezTo>
                    <a:cubicBezTo>
                      <a:pt x="1412" y="3726"/>
                      <a:pt x="635" y="1153"/>
                      <a:pt x="1707" y="36"/>
                    </a:cubicBezTo>
                    <a:cubicBezTo>
                      <a:pt x="1707" y="36"/>
                      <a:pt x="1752" y="36"/>
                      <a:pt x="17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382663" y="6343650"/>
                <a:ext cx="124650" cy="182775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7311" extrusionOk="0">
                    <a:moveTo>
                      <a:pt x="3248" y="1"/>
                    </a:moveTo>
                    <a:cubicBezTo>
                      <a:pt x="2262" y="1"/>
                      <a:pt x="1135" y="1301"/>
                      <a:pt x="599" y="3096"/>
                    </a:cubicBezTo>
                    <a:cubicBezTo>
                      <a:pt x="1" y="5106"/>
                      <a:pt x="412" y="6964"/>
                      <a:pt x="1457" y="7259"/>
                    </a:cubicBezTo>
                    <a:cubicBezTo>
                      <a:pt x="1563" y="7294"/>
                      <a:pt x="1672" y="7311"/>
                      <a:pt x="1783" y="7311"/>
                    </a:cubicBezTo>
                    <a:cubicBezTo>
                      <a:pt x="2760" y="7311"/>
                      <a:pt x="3895" y="6017"/>
                      <a:pt x="4432" y="4213"/>
                    </a:cubicBezTo>
                    <a:cubicBezTo>
                      <a:pt x="4986" y="2238"/>
                      <a:pt x="4620" y="371"/>
                      <a:pt x="3539" y="40"/>
                    </a:cubicBezTo>
                    <a:cubicBezTo>
                      <a:pt x="3444" y="14"/>
                      <a:pt x="3346" y="1"/>
                      <a:pt x="3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5383563" y="6343650"/>
                <a:ext cx="99650" cy="1815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7260" extrusionOk="0">
                    <a:moveTo>
                      <a:pt x="3212" y="1"/>
                    </a:moveTo>
                    <a:cubicBezTo>
                      <a:pt x="2226" y="1"/>
                      <a:pt x="1099" y="1301"/>
                      <a:pt x="563" y="3096"/>
                    </a:cubicBezTo>
                    <a:cubicBezTo>
                      <a:pt x="0" y="5061"/>
                      <a:pt x="376" y="6893"/>
                      <a:pt x="1376" y="7259"/>
                    </a:cubicBezTo>
                    <a:cubicBezTo>
                      <a:pt x="706" y="6589"/>
                      <a:pt x="528" y="5026"/>
                      <a:pt x="1010" y="3391"/>
                    </a:cubicBezTo>
                    <a:cubicBezTo>
                      <a:pt x="1508" y="1582"/>
                      <a:pt x="2644" y="286"/>
                      <a:pt x="3628" y="286"/>
                    </a:cubicBezTo>
                    <a:cubicBezTo>
                      <a:pt x="3737" y="286"/>
                      <a:pt x="3845" y="302"/>
                      <a:pt x="3949" y="335"/>
                    </a:cubicBezTo>
                    <a:lnTo>
                      <a:pt x="3985" y="335"/>
                    </a:lnTo>
                    <a:cubicBezTo>
                      <a:pt x="3878" y="192"/>
                      <a:pt x="3690" y="112"/>
                      <a:pt x="3503" y="40"/>
                    </a:cubicBezTo>
                    <a:cubicBezTo>
                      <a:pt x="3408" y="14"/>
                      <a:pt x="3310" y="1"/>
                      <a:pt x="32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6088013" y="6496025"/>
                <a:ext cx="55875" cy="8800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520" extrusionOk="0">
                    <a:moveTo>
                      <a:pt x="886" y="1"/>
                    </a:moveTo>
                    <a:cubicBezTo>
                      <a:pt x="853" y="1"/>
                      <a:pt x="819" y="4"/>
                      <a:pt x="787" y="12"/>
                    </a:cubicBezTo>
                    <a:cubicBezTo>
                      <a:pt x="269" y="128"/>
                      <a:pt x="1" y="977"/>
                      <a:pt x="224" y="1950"/>
                    </a:cubicBezTo>
                    <a:cubicBezTo>
                      <a:pt x="403" y="2868"/>
                      <a:pt x="920" y="3519"/>
                      <a:pt x="1416" y="3519"/>
                    </a:cubicBezTo>
                    <a:cubicBezTo>
                      <a:pt x="1442" y="3519"/>
                      <a:pt x="1467" y="3517"/>
                      <a:pt x="1493" y="3514"/>
                    </a:cubicBezTo>
                    <a:cubicBezTo>
                      <a:pt x="2011" y="3398"/>
                      <a:pt x="2234" y="2540"/>
                      <a:pt x="2056" y="1575"/>
                    </a:cubicBezTo>
                    <a:cubicBezTo>
                      <a:pt x="1881" y="675"/>
                      <a:pt x="1348" y="1"/>
                      <a:pt x="8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6107663" y="6496175"/>
                <a:ext cx="36225" cy="877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508" extrusionOk="0">
                    <a:moveTo>
                      <a:pt x="77" y="0"/>
                    </a:moveTo>
                    <a:cubicBezTo>
                      <a:pt x="52" y="0"/>
                      <a:pt x="26" y="2"/>
                      <a:pt x="1" y="6"/>
                    </a:cubicBezTo>
                    <a:cubicBezTo>
                      <a:pt x="448" y="158"/>
                      <a:pt x="859" y="747"/>
                      <a:pt x="1046" y="1533"/>
                    </a:cubicBezTo>
                    <a:cubicBezTo>
                      <a:pt x="1225" y="2498"/>
                      <a:pt x="966" y="3356"/>
                      <a:pt x="483" y="3472"/>
                    </a:cubicBezTo>
                    <a:lnTo>
                      <a:pt x="448" y="3472"/>
                    </a:lnTo>
                    <a:cubicBezTo>
                      <a:pt x="519" y="3508"/>
                      <a:pt x="635" y="3508"/>
                      <a:pt x="707" y="3508"/>
                    </a:cubicBezTo>
                    <a:cubicBezTo>
                      <a:pt x="1225" y="3392"/>
                      <a:pt x="1448" y="2534"/>
                      <a:pt x="1270" y="1569"/>
                    </a:cubicBezTo>
                    <a:cubicBezTo>
                      <a:pt x="1091" y="651"/>
                      <a:pt x="573" y="0"/>
                      <a:pt x="7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5853488" y="6371250"/>
                <a:ext cx="106125" cy="10875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4350" extrusionOk="0">
                    <a:moveTo>
                      <a:pt x="1647" y="0"/>
                    </a:moveTo>
                    <a:cubicBezTo>
                      <a:pt x="1571" y="0"/>
                      <a:pt x="1496" y="6"/>
                      <a:pt x="1421" y="17"/>
                    </a:cubicBezTo>
                    <a:cubicBezTo>
                      <a:pt x="448" y="125"/>
                      <a:pt x="1" y="1206"/>
                      <a:pt x="376" y="2394"/>
                    </a:cubicBezTo>
                    <a:cubicBezTo>
                      <a:pt x="723" y="3502"/>
                      <a:pt x="1675" y="4349"/>
                      <a:pt x="2580" y="4349"/>
                    </a:cubicBezTo>
                    <a:cubicBezTo>
                      <a:pt x="2653" y="4349"/>
                      <a:pt x="2725" y="4344"/>
                      <a:pt x="2797" y="4333"/>
                    </a:cubicBezTo>
                    <a:cubicBezTo>
                      <a:pt x="3762" y="4225"/>
                      <a:pt x="4245" y="3144"/>
                      <a:pt x="3878" y="1947"/>
                    </a:cubicBezTo>
                    <a:cubicBezTo>
                      <a:pt x="3532" y="818"/>
                      <a:pt x="2554" y="0"/>
                      <a:pt x="16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5890788" y="6370650"/>
                <a:ext cx="6882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4384" extrusionOk="0">
                    <a:moveTo>
                      <a:pt x="123" y="0"/>
                    </a:moveTo>
                    <a:cubicBezTo>
                      <a:pt x="82" y="0"/>
                      <a:pt x="41" y="2"/>
                      <a:pt x="1" y="6"/>
                    </a:cubicBezTo>
                    <a:cubicBezTo>
                      <a:pt x="823" y="184"/>
                      <a:pt x="1600" y="935"/>
                      <a:pt x="1940" y="1935"/>
                    </a:cubicBezTo>
                    <a:cubicBezTo>
                      <a:pt x="2306" y="3133"/>
                      <a:pt x="1823" y="4205"/>
                      <a:pt x="859" y="4357"/>
                    </a:cubicBezTo>
                    <a:lnTo>
                      <a:pt x="823" y="4357"/>
                    </a:lnTo>
                    <a:cubicBezTo>
                      <a:pt x="894" y="4374"/>
                      <a:pt x="977" y="4383"/>
                      <a:pt x="1061" y="4383"/>
                    </a:cubicBezTo>
                    <a:cubicBezTo>
                      <a:pt x="1144" y="4383"/>
                      <a:pt x="1229" y="4374"/>
                      <a:pt x="1305" y="4357"/>
                    </a:cubicBezTo>
                    <a:cubicBezTo>
                      <a:pt x="2270" y="4249"/>
                      <a:pt x="2753" y="3168"/>
                      <a:pt x="2386" y="1971"/>
                    </a:cubicBezTo>
                    <a:cubicBezTo>
                      <a:pt x="2027" y="835"/>
                      <a:pt x="1023" y="0"/>
                      <a:pt x="1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6081538" y="6303450"/>
                <a:ext cx="55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485" extrusionOk="0">
                    <a:moveTo>
                      <a:pt x="893" y="1"/>
                    </a:moveTo>
                    <a:cubicBezTo>
                      <a:pt x="857" y="1"/>
                      <a:pt x="822" y="5"/>
                      <a:pt x="787" y="13"/>
                    </a:cubicBezTo>
                    <a:cubicBezTo>
                      <a:pt x="260" y="121"/>
                      <a:pt x="1" y="978"/>
                      <a:pt x="224" y="1943"/>
                    </a:cubicBezTo>
                    <a:cubicBezTo>
                      <a:pt x="397" y="2843"/>
                      <a:pt x="891" y="3484"/>
                      <a:pt x="1375" y="3484"/>
                    </a:cubicBezTo>
                    <a:cubicBezTo>
                      <a:pt x="1414" y="3484"/>
                      <a:pt x="1453" y="3480"/>
                      <a:pt x="1493" y="3471"/>
                    </a:cubicBezTo>
                    <a:cubicBezTo>
                      <a:pt x="2011" y="3399"/>
                      <a:pt x="2234" y="2506"/>
                      <a:pt x="2047" y="1577"/>
                    </a:cubicBezTo>
                    <a:cubicBezTo>
                      <a:pt x="1881" y="674"/>
                      <a:pt x="1354" y="1"/>
                      <a:pt x="8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5"/>
              <p:cNvSpPr/>
              <p:nvPr/>
            </p:nvSpPr>
            <p:spPr>
              <a:xfrm>
                <a:off x="6101188" y="6303600"/>
                <a:ext cx="36225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492" extrusionOk="0">
                    <a:moveTo>
                      <a:pt x="86" y="1"/>
                    </a:moveTo>
                    <a:cubicBezTo>
                      <a:pt x="57" y="1"/>
                      <a:pt x="29" y="3"/>
                      <a:pt x="1" y="7"/>
                    </a:cubicBezTo>
                    <a:cubicBezTo>
                      <a:pt x="448" y="115"/>
                      <a:pt x="859" y="749"/>
                      <a:pt x="1001" y="1526"/>
                    </a:cubicBezTo>
                    <a:cubicBezTo>
                      <a:pt x="1225" y="2500"/>
                      <a:pt x="966" y="3358"/>
                      <a:pt x="448" y="3465"/>
                    </a:cubicBezTo>
                    <a:cubicBezTo>
                      <a:pt x="483" y="3483"/>
                      <a:pt x="530" y="3492"/>
                      <a:pt x="577" y="3492"/>
                    </a:cubicBezTo>
                    <a:cubicBezTo>
                      <a:pt x="624" y="3492"/>
                      <a:pt x="671" y="3483"/>
                      <a:pt x="707" y="3465"/>
                    </a:cubicBezTo>
                    <a:cubicBezTo>
                      <a:pt x="1225" y="3393"/>
                      <a:pt x="1448" y="2500"/>
                      <a:pt x="1261" y="1571"/>
                    </a:cubicBezTo>
                    <a:cubicBezTo>
                      <a:pt x="1092" y="650"/>
                      <a:pt x="579" y="1"/>
                      <a:pt x="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5"/>
              <p:cNvSpPr/>
              <p:nvPr/>
            </p:nvSpPr>
            <p:spPr>
              <a:xfrm>
                <a:off x="5894588" y="6774000"/>
                <a:ext cx="91150" cy="570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2283" extrusionOk="0">
                    <a:moveTo>
                      <a:pt x="2593" y="1"/>
                    </a:moveTo>
                    <a:cubicBezTo>
                      <a:pt x="2249" y="1"/>
                      <a:pt x="1841" y="95"/>
                      <a:pt x="1448" y="284"/>
                    </a:cubicBezTo>
                    <a:cubicBezTo>
                      <a:pt x="555" y="730"/>
                      <a:pt x="1" y="1436"/>
                      <a:pt x="224" y="1919"/>
                    </a:cubicBezTo>
                    <a:cubicBezTo>
                      <a:pt x="344" y="2158"/>
                      <a:pt x="656" y="2282"/>
                      <a:pt x="1058" y="2282"/>
                    </a:cubicBezTo>
                    <a:cubicBezTo>
                      <a:pt x="1406" y="2282"/>
                      <a:pt x="1820" y="2190"/>
                      <a:pt x="2234" y="1999"/>
                    </a:cubicBezTo>
                    <a:cubicBezTo>
                      <a:pt x="3128" y="1588"/>
                      <a:pt x="3646" y="847"/>
                      <a:pt x="3423" y="400"/>
                    </a:cubicBezTo>
                    <a:cubicBezTo>
                      <a:pt x="3321" y="133"/>
                      <a:pt x="3001" y="1"/>
                      <a:pt x="25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5"/>
              <p:cNvSpPr/>
              <p:nvPr/>
            </p:nvSpPr>
            <p:spPr>
              <a:xfrm>
                <a:off x="5899288" y="6783975"/>
                <a:ext cx="86450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884" extrusionOk="0">
                    <a:moveTo>
                      <a:pt x="3270" y="1"/>
                    </a:moveTo>
                    <a:cubicBezTo>
                      <a:pt x="3235" y="448"/>
                      <a:pt x="2752" y="1001"/>
                      <a:pt x="2011" y="1377"/>
                    </a:cubicBezTo>
                    <a:cubicBezTo>
                      <a:pt x="1604" y="1564"/>
                      <a:pt x="1197" y="1656"/>
                      <a:pt x="854" y="1656"/>
                    </a:cubicBezTo>
                    <a:cubicBezTo>
                      <a:pt x="443" y="1656"/>
                      <a:pt x="122" y="1523"/>
                      <a:pt x="0" y="1261"/>
                    </a:cubicBezTo>
                    <a:lnTo>
                      <a:pt x="0" y="1261"/>
                    </a:lnTo>
                    <a:cubicBezTo>
                      <a:pt x="0" y="1341"/>
                      <a:pt x="0" y="1412"/>
                      <a:pt x="36" y="1520"/>
                    </a:cubicBezTo>
                    <a:cubicBezTo>
                      <a:pt x="156" y="1759"/>
                      <a:pt x="468" y="1883"/>
                      <a:pt x="870" y="1883"/>
                    </a:cubicBezTo>
                    <a:cubicBezTo>
                      <a:pt x="1218" y="1883"/>
                      <a:pt x="1632" y="1791"/>
                      <a:pt x="2046" y="1600"/>
                    </a:cubicBezTo>
                    <a:cubicBezTo>
                      <a:pt x="2940" y="1189"/>
                      <a:pt x="3458" y="483"/>
                      <a:pt x="32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5"/>
              <p:cNvSpPr/>
              <p:nvPr/>
            </p:nvSpPr>
            <p:spPr>
              <a:xfrm>
                <a:off x="5334188" y="6439225"/>
                <a:ext cx="57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3485" extrusionOk="0">
                    <a:moveTo>
                      <a:pt x="833" y="1"/>
                    </a:moveTo>
                    <a:cubicBezTo>
                      <a:pt x="793" y="1"/>
                      <a:pt x="754" y="5"/>
                      <a:pt x="716" y="14"/>
                    </a:cubicBezTo>
                    <a:cubicBezTo>
                      <a:pt x="189" y="166"/>
                      <a:pt x="1" y="1060"/>
                      <a:pt x="269" y="1989"/>
                    </a:cubicBezTo>
                    <a:cubicBezTo>
                      <a:pt x="508" y="2848"/>
                      <a:pt x="1030" y="3485"/>
                      <a:pt x="1524" y="3485"/>
                    </a:cubicBezTo>
                    <a:cubicBezTo>
                      <a:pt x="1565" y="3485"/>
                      <a:pt x="1605" y="3481"/>
                      <a:pt x="1645" y="3472"/>
                    </a:cubicBezTo>
                    <a:cubicBezTo>
                      <a:pt x="2127" y="3329"/>
                      <a:pt x="2315" y="2436"/>
                      <a:pt x="2056" y="1506"/>
                    </a:cubicBezTo>
                    <a:cubicBezTo>
                      <a:pt x="1850" y="610"/>
                      <a:pt x="1296" y="1"/>
                      <a:pt x="8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5"/>
              <p:cNvSpPr/>
              <p:nvPr/>
            </p:nvSpPr>
            <p:spPr>
              <a:xfrm>
                <a:off x="5334188" y="6439575"/>
                <a:ext cx="402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471" extrusionOk="0">
                    <a:moveTo>
                      <a:pt x="716" y="0"/>
                    </a:moveTo>
                    <a:cubicBezTo>
                      <a:pt x="189" y="152"/>
                      <a:pt x="1" y="1046"/>
                      <a:pt x="269" y="1975"/>
                    </a:cubicBezTo>
                    <a:cubicBezTo>
                      <a:pt x="508" y="2834"/>
                      <a:pt x="1030" y="3471"/>
                      <a:pt x="1496" y="3471"/>
                    </a:cubicBezTo>
                    <a:cubicBezTo>
                      <a:pt x="1534" y="3471"/>
                      <a:pt x="1572" y="3467"/>
                      <a:pt x="1609" y="3458"/>
                    </a:cubicBezTo>
                    <a:cubicBezTo>
                      <a:pt x="1162" y="3351"/>
                      <a:pt x="716" y="2752"/>
                      <a:pt x="492" y="1975"/>
                    </a:cubicBezTo>
                    <a:cubicBezTo>
                      <a:pt x="224" y="1046"/>
                      <a:pt x="448" y="152"/>
                      <a:pt x="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5"/>
              <p:cNvSpPr/>
              <p:nvPr/>
            </p:nvSpPr>
            <p:spPr>
              <a:xfrm>
                <a:off x="5620988" y="6786525"/>
                <a:ext cx="623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376" extrusionOk="0">
                    <a:moveTo>
                      <a:pt x="850" y="0"/>
                    </a:moveTo>
                    <a:cubicBezTo>
                      <a:pt x="435" y="0"/>
                      <a:pt x="122" y="142"/>
                      <a:pt x="72" y="381"/>
                    </a:cubicBezTo>
                    <a:cubicBezTo>
                      <a:pt x="0" y="712"/>
                      <a:pt x="447" y="1123"/>
                      <a:pt x="1081" y="1310"/>
                    </a:cubicBezTo>
                    <a:cubicBezTo>
                      <a:pt x="1272" y="1354"/>
                      <a:pt x="1456" y="1375"/>
                      <a:pt x="1624" y="1375"/>
                    </a:cubicBezTo>
                    <a:cubicBezTo>
                      <a:pt x="2046" y="1375"/>
                      <a:pt x="2364" y="1239"/>
                      <a:pt x="2422" y="971"/>
                    </a:cubicBezTo>
                    <a:cubicBezTo>
                      <a:pt x="2493" y="640"/>
                      <a:pt x="2046" y="229"/>
                      <a:pt x="1412" y="77"/>
                    </a:cubicBezTo>
                    <a:cubicBezTo>
                      <a:pt x="1215" y="25"/>
                      <a:pt x="1023" y="0"/>
                      <a:pt x="8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5"/>
              <p:cNvSpPr/>
              <p:nvPr/>
            </p:nvSpPr>
            <p:spPr>
              <a:xfrm>
                <a:off x="5620988" y="6792250"/>
                <a:ext cx="605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148" extrusionOk="0">
                    <a:moveTo>
                      <a:pt x="143" y="0"/>
                    </a:moveTo>
                    <a:lnTo>
                      <a:pt x="143" y="0"/>
                    </a:lnTo>
                    <a:cubicBezTo>
                      <a:pt x="108" y="36"/>
                      <a:pt x="72" y="117"/>
                      <a:pt x="72" y="152"/>
                    </a:cubicBezTo>
                    <a:cubicBezTo>
                      <a:pt x="0" y="483"/>
                      <a:pt x="447" y="894"/>
                      <a:pt x="1081" y="1081"/>
                    </a:cubicBezTo>
                    <a:cubicBezTo>
                      <a:pt x="1264" y="1126"/>
                      <a:pt x="1444" y="1147"/>
                      <a:pt x="1611" y="1147"/>
                    </a:cubicBezTo>
                    <a:cubicBezTo>
                      <a:pt x="2015" y="1147"/>
                      <a:pt x="2339" y="1021"/>
                      <a:pt x="2422" y="787"/>
                    </a:cubicBezTo>
                    <a:lnTo>
                      <a:pt x="2422" y="787"/>
                    </a:lnTo>
                    <a:cubicBezTo>
                      <a:pt x="2279" y="929"/>
                      <a:pt x="2027" y="1010"/>
                      <a:pt x="1718" y="1010"/>
                    </a:cubicBezTo>
                    <a:cubicBezTo>
                      <a:pt x="1545" y="1010"/>
                      <a:pt x="1353" y="984"/>
                      <a:pt x="1153" y="930"/>
                    </a:cubicBezTo>
                    <a:cubicBezTo>
                      <a:pt x="519" y="787"/>
                      <a:pt x="72" y="376"/>
                      <a:pt x="14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5"/>
              <p:cNvSpPr/>
              <p:nvPr/>
            </p:nvSpPr>
            <p:spPr>
              <a:xfrm>
                <a:off x="5633938" y="6834950"/>
                <a:ext cx="129350" cy="6815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2726" extrusionOk="0">
                    <a:moveTo>
                      <a:pt x="2354" y="0"/>
                    </a:moveTo>
                    <a:cubicBezTo>
                      <a:pt x="1053" y="0"/>
                      <a:pt x="34" y="571"/>
                      <a:pt x="1" y="1267"/>
                    </a:cubicBezTo>
                    <a:cubicBezTo>
                      <a:pt x="1" y="2018"/>
                      <a:pt x="1117" y="2652"/>
                      <a:pt x="2529" y="2724"/>
                    </a:cubicBezTo>
                    <a:cubicBezTo>
                      <a:pt x="2569" y="2725"/>
                      <a:pt x="2610" y="2725"/>
                      <a:pt x="2650" y="2725"/>
                    </a:cubicBezTo>
                    <a:cubicBezTo>
                      <a:pt x="4016" y="2725"/>
                      <a:pt x="5138" y="2140"/>
                      <a:pt x="5138" y="1419"/>
                    </a:cubicBezTo>
                    <a:cubicBezTo>
                      <a:pt x="5173" y="678"/>
                      <a:pt x="4021" y="43"/>
                      <a:pt x="2609" y="8"/>
                    </a:cubicBezTo>
                    <a:cubicBezTo>
                      <a:pt x="2523" y="3"/>
                      <a:pt x="2438" y="0"/>
                      <a:pt x="235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5"/>
              <p:cNvSpPr/>
              <p:nvPr/>
            </p:nvSpPr>
            <p:spPr>
              <a:xfrm>
                <a:off x="5633938" y="6857475"/>
                <a:ext cx="12845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1825" extrusionOk="0">
                    <a:moveTo>
                      <a:pt x="117" y="0"/>
                    </a:moveTo>
                    <a:cubicBezTo>
                      <a:pt x="36" y="107"/>
                      <a:pt x="1" y="259"/>
                      <a:pt x="1" y="366"/>
                    </a:cubicBezTo>
                    <a:cubicBezTo>
                      <a:pt x="1" y="1117"/>
                      <a:pt x="1117" y="1751"/>
                      <a:pt x="2529" y="1823"/>
                    </a:cubicBezTo>
                    <a:cubicBezTo>
                      <a:pt x="2572" y="1824"/>
                      <a:pt x="2616" y="1824"/>
                      <a:pt x="2659" y="1824"/>
                    </a:cubicBezTo>
                    <a:cubicBezTo>
                      <a:pt x="4019" y="1824"/>
                      <a:pt x="5103" y="1282"/>
                      <a:pt x="5138" y="554"/>
                    </a:cubicBezTo>
                    <a:lnTo>
                      <a:pt x="5138" y="554"/>
                    </a:lnTo>
                    <a:cubicBezTo>
                      <a:pt x="4843" y="1117"/>
                      <a:pt x="3833" y="1483"/>
                      <a:pt x="2645" y="1483"/>
                    </a:cubicBezTo>
                    <a:cubicBezTo>
                      <a:pt x="1234" y="1447"/>
                      <a:pt x="72" y="777"/>
                      <a:pt x="117" y="36"/>
                    </a:cubicBezTo>
                    <a:lnTo>
                      <a:pt x="1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73" name="Google Shape;27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602" y="0"/>
            <a:ext cx="89707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5"/>
          <p:cNvSpPr txBox="1">
            <a:spLocks noGrp="1"/>
          </p:cNvSpPr>
          <p:nvPr>
            <p:ph type="ctrTitle"/>
          </p:nvPr>
        </p:nvSpPr>
        <p:spPr>
          <a:xfrm>
            <a:off x="4092275" y="3186775"/>
            <a:ext cx="2916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400"/>
              <a:buNone/>
              <a:defRPr sz="1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5"/>
          <p:cNvSpPr txBox="1">
            <a:spLocks noGrp="1"/>
          </p:cNvSpPr>
          <p:nvPr>
            <p:ph type="subTitle" idx="1"/>
          </p:nvPr>
        </p:nvSpPr>
        <p:spPr>
          <a:xfrm>
            <a:off x="2636550" y="2731500"/>
            <a:ext cx="3870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TITLE_1_1_1_2_1">
    <p:bg>
      <p:bgPr>
        <a:gradFill>
          <a:gsLst>
            <a:gs pos="0">
              <a:srgbClr val="FF8200"/>
            </a:gs>
            <a:gs pos="100000">
              <a:schemeClr val="accent1"/>
            </a:gs>
          </a:gsLst>
          <a:lin ang="10801400" scaled="0"/>
        </a:gra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7"/>
          <p:cNvSpPr/>
          <p:nvPr/>
        </p:nvSpPr>
        <p:spPr>
          <a:xfrm>
            <a:off x="0" y="1325"/>
            <a:ext cx="9135346" cy="5143480"/>
          </a:xfrm>
          <a:custGeom>
            <a:avLst/>
            <a:gdLst/>
            <a:ahLst/>
            <a:cxnLst/>
            <a:rect l="l" t="t" r="r" b="b"/>
            <a:pathLst>
              <a:path w="20895" h="19198" extrusionOk="0">
                <a:moveTo>
                  <a:pt x="15052" y="2018"/>
                </a:moveTo>
                <a:cubicBezTo>
                  <a:pt x="15373" y="2018"/>
                  <a:pt x="15659" y="2105"/>
                  <a:pt x="15832" y="2333"/>
                </a:cubicBezTo>
                <a:cubicBezTo>
                  <a:pt x="15955" y="2456"/>
                  <a:pt x="15955" y="2655"/>
                  <a:pt x="15917" y="2807"/>
                </a:cubicBezTo>
                <a:cubicBezTo>
                  <a:pt x="15671" y="3415"/>
                  <a:pt x="14994" y="3487"/>
                  <a:pt x="14388" y="3487"/>
                </a:cubicBezTo>
                <a:cubicBezTo>
                  <a:pt x="14200" y="3487"/>
                  <a:pt x="14019" y="3480"/>
                  <a:pt x="13860" y="3480"/>
                </a:cubicBezTo>
                <a:cubicBezTo>
                  <a:pt x="13585" y="3480"/>
                  <a:pt x="13035" y="3442"/>
                  <a:pt x="13073" y="3044"/>
                </a:cubicBezTo>
                <a:lnTo>
                  <a:pt x="13073" y="2930"/>
                </a:lnTo>
                <a:cubicBezTo>
                  <a:pt x="13149" y="2807"/>
                  <a:pt x="13225" y="2693"/>
                  <a:pt x="13348" y="2608"/>
                </a:cubicBezTo>
                <a:cubicBezTo>
                  <a:pt x="13662" y="2350"/>
                  <a:pt x="14424" y="2018"/>
                  <a:pt x="15052" y="2018"/>
                </a:cubicBezTo>
                <a:close/>
                <a:moveTo>
                  <a:pt x="19709" y="1"/>
                </a:moveTo>
                <a:cubicBezTo>
                  <a:pt x="16154" y="2295"/>
                  <a:pt x="11253" y="1186"/>
                  <a:pt x="7423" y="2655"/>
                </a:cubicBezTo>
                <a:cubicBezTo>
                  <a:pt x="4029" y="4229"/>
                  <a:pt x="2645" y="6798"/>
                  <a:pt x="0" y="7395"/>
                </a:cubicBezTo>
                <a:lnTo>
                  <a:pt x="0" y="11263"/>
                </a:lnTo>
                <a:cubicBezTo>
                  <a:pt x="398" y="11088"/>
                  <a:pt x="815" y="10959"/>
                  <a:pt x="1229" y="10959"/>
                </a:cubicBezTo>
                <a:cubicBezTo>
                  <a:pt x="1466" y="10959"/>
                  <a:pt x="1703" y="11002"/>
                  <a:pt x="1934" y="11102"/>
                </a:cubicBezTo>
                <a:cubicBezTo>
                  <a:pt x="2247" y="11225"/>
                  <a:pt x="2522" y="11424"/>
                  <a:pt x="2645" y="11737"/>
                </a:cubicBezTo>
                <a:cubicBezTo>
                  <a:pt x="2797" y="12050"/>
                  <a:pt x="2759" y="12410"/>
                  <a:pt x="2683" y="12723"/>
                </a:cubicBezTo>
                <a:cubicBezTo>
                  <a:pt x="2370" y="14069"/>
                  <a:pt x="1261" y="14695"/>
                  <a:pt x="0" y="14856"/>
                </a:cubicBezTo>
                <a:lnTo>
                  <a:pt x="0" y="19198"/>
                </a:lnTo>
                <a:cubicBezTo>
                  <a:pt x="2370" y="18250"/>
                  <a:pt x="4693" y="17302"/>
                  <a:pt x="6162" y="14979"/>
                </a:cubicBezTo>
                <a:cubicBezTo>
                  <a:pt x="7736" y="12287"/>
                  <a:pt x="7736" y="9443"/>
                  <a:pt x="9319" y="6921"/>
                </a:cubicBezTo>
                <a:cubicBezTo>
                  <a:pt x="11926" y="2769"/>
                  <a:pt x="16979" y="4741"/>
                  <a:pt x="20894" y="2968"/>
                </a:cubicBezTo>
                <a:lnTo>
                  <a:pt x="20894" y="1"/>
                </a:ln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5" name="Google Shape;3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602" y="0"/>
            <a:ext cx="89707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7"/>
          <p:cNvSpPr/>
          <p:nvPr/>
        </p:nvSpPr>
        <p:spPr>
          <a:xfrm>
            <a:off x="6248628" y="3121676"/>
            <a:ext cx="2895370" cy="2023159"/>
          </a:xfrm>
          <a:custGeom>
            <a:avLst/>
            <a:gdLst/>
            <a:ahLst/>
            <a:cxnLst/>
            <a:rect l="l" t="t" r="r" b="b"/>
            <a:pathLst>
              <a:path w="11140" h="7784" extrusionOk="0">
                <a:moveTo>
                  <a:pt x="7531" y="3699"/>
                </a:moveTo>
                <a:cubicBezTo>
                  <a:pt x="7953" y="3699"/>
                  <a:pt x="8000" y="4165"/>
                  <a:pt x="7708" y="4465"/>
                </a:cubicBezTo>
                <a:cubicBezTo>
                  <a:pt x="7471" y="4740"/>
                  <a:pt x="7111" y="4892"/>
                  <a:pt x="6760" y="4939"/>
                </a:cubicBezTo>
                <a:cubicBezTo>
                  <a:pt x="6674" y="4939"/>
                  <a:pt x="6637" y="4939"/>
                  <a:pt x="6561" y="4892"/>
                </a:cubicBezTo>
                <a:cubicBezTo>
                  <a:pt x="6437" y="4854"/>
                  <a:pt x="6400" y="4702"/>
                  <a:pt x="6437" y="4579"/>
                </a:cubicBezTo>
                <a:cubicBezTo>
                  <a:pt x="6437" y="4380"/>
                  <a:pt x="6561" y="4181"/>
                  <a:pt x="6722" y="4067"/>
                </a:cubicBezTo>
                <a:cubicBezTo>
                  <a:pt x="6874" y="3906"/>
                  <a:pt x="7196" y="3707"/>
                  <a:pt x="7433" y="3707"/>
                </a:cubicBezTo>
                <a:cubicBezTo>
                  <a:pt x="7467" y="3702"/>
                  <a:pt x="7500" y="3699"/>
                  <a:pt x="7531" y="3699"/>
                </a:cubicBezTo>
                <a:close/>
                <a:moveTo>
                  <a:pt x="11140" y="0"/>
                </a:moveTo>
                <a:cubicBezTo>
                  <a:pt x="10903" y="76"/>
                  <a:pt x="10666" y="152"/>
                  <a:pt x="10429" y="275"/>
                </a:cubicBezTo>
                <a:cubicBezTo>
                  <a:pt x="9756" y="673"/>
                  <a:pt x="9244" y="1299"/>
                  <a:pt x="8732" y="1896"/>
                </a:cubicBezTo>
                <a:cubicBezTo>
                  <a:pt x="8571" y="2133"/>
                  <a:pt x="8334" y="2332"/>
                  <a:pt x="8144" y="2522"/>
                </a:cubicBezTo>
                <a:cubicBezTo>
                  <a:pt x="7983" y="2683"/>
                  <a:pt x="7784" y="2806"/>
                  <a:pt x="7623" y="2920"/>
                </a:cubicBezTo>
                <a:cubicBezTo>
                  <a:pt x="7234" y="3157"/>
                  <a:pt x="6836" y="3233"/>
                  <a:pt x="6485" y="3517"/>
                </a:cubicBezTo>
                <a:cubicBezTo>
                  <a:pt x="5812" y="4105"/>
                  <a:pt x="5452" y="4977"/>
                  <a:pt x="4778" y="5603"/>
                </a:cubicBezTo>
                <a:cubicBezTo>
                  <a:pt x="4229" y="6162"/>
                  <a:pt x="3442" y="6475"/>
                  <a:pt x="2645" y="6598"/>
                </a:cubicBezTo>
                <a:cubicBezTo>
                  <a:pt x="2096" y="6674"/>
                  <a:pt x="1546" y="6674"/>
                  <a:pt x="1034" y="6873"/>
                </a:cubicBezTo>
                <a:cubicBezTo>
                  <a:pt x="711" y="6987"/>
                  <a:pt x="399" y="7186"/>
                  <a:pt x="200" y="7461"/>
                </a:cubicBezTo>
                <a:cubicBezTo>
                  <a:pt x="124" y="7546"/>
                  <a:pt x="38" y="7660"/>
                  <a:pt x="0" y="7783"/>
                </a:cubicBezTo>
                <a:lnTo>
                  <a:pt x="3954" y="7783"/>
                </a:lnTo>
                <a:cubicBezTo>
                  <a:pt x="4390" y="7546"/>
                  <a:pt x="4864" y="7385"/>
                  <a:pt x="5376" y="7309"/>
                </a:cubicBezTo>
                <a:cubicBezTo>
                  <a:pt x="5926" y="7224"/>
                  <a:pt x="6485" y="7262"/>
                  <a:pt x="6959" y="6987"/>
                </a:cubicBezTo>
                <a:cubicBezTo>
                  <a:pt x="7310" y="6788"/>
                  <a:pt x="7547" y="6437"/>
                  <a:pt x="7907" y="6200"/>
                </a:cubicBezTo>
                <a:cubicBezTo>
                  <a:pt x="8419" y="5840"/>
                  <a:pt x="9045" y="5726"/>
                  <a:pt x="9718" y="5650"/>
                </a:cubicBezTo>
                <a:cubicBezTo>
                  <a:pt x="10116" y="5650"/>
                  <a:pt x="10590" y="5603"/>
                  <a:pt x="10941" y="5413"/>
                </a:cubicBezTo>
                <a:cubicBezTo>
                  <a:pt x="11026" y="5366"/>
                  <a:pt x="11102" y="5328"/>
                  <a:pt x="11140" y="5290"/>
                </a:cubicBezTo>
                <a:lnTo>
                  <a:pt x="11140" y="0"/>
                </a:ln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7"/>
          <p:cNvSpPr/>
          <p:nvPr/>
        </p:nvSpPr>
        <p:spPr>
          <a:xfrm>
            <a:off x="2200488" y="4164950"/>
            <a:ext cx="1075758" cy="485054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7"/>
          <p:cNvSpPr/>
          <p:nvPr/>
        </p:nvSpPr>
        <p:spPr>
          <a:xfrm>
            <a:off x="652945" y="3916330"/>
            <a:ext cx="427277" cy="416972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7"/>
          <p:cNvSpPr/>
          <p:nvPr/>
        </p:nvSpPr>
        <p:spPr>
          <a:xfrm>
            <a:off x="6830250" y="239513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0" name="Google Shape;340;p7"/>
          <p:cNvGrpSpPr/>
          <p:nvPr/>
        </p:nvGrpSpPr>
        <p:grpSpPr>
          <a:xfrm>
            <a:off x="-1025" y="0"/>
            <a:ext cx="9192023" cy="5177169"/>
            <a:chOff x="-1025" y="0"/>
            <a:chExt cx="9192023" cy="5177169"/>
          </a:xfrm>
        </p:grpSpPr>
        <p:sp>
          <p:nvSpPr>
            <p:cNvPr id="341" name="Google Shape;341;p7"/>
            <p:cNvSpPr/>
            <p:nvPr/>
          </p:nvSpPr>
          <p:spPr>
            <a:xfrm>
              <a:off x="-1025" y="1870000"/>
              <a:ext cx="9144059" cy="305575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2777841" y="0"/>
              <a:ext cx="6413157" cy="1810824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608925" y="4426148"/>
              <a:ext cx="5082878" cy="751022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7"/>
          <p:cNvSpPr/>
          <p:nvPr/>
        </p:nvSpPr>
        <p:spPr>
          <a:xfrm>
            <a:off x="1504675" y="1592775"/>
            <a:ext cx="6052500" cy="3229800"/>
          </a:xfrm>
          <a:prstGeom prst="rect">
            <a:avLst/>
          </a:prstGeom>
          <a:solidFill>
            <a:srgbClr val="FFFFFF">
              <a:alpha val="584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7"/>
          <p:cNvSpPr/>
          <p:nvPr/>
        </p:nvSpPr>
        <p:spPr>
          <a:xfrm rot="-1569231">
            <a:off x="538753" y="1595922"/>
            <a:ext cx="317036" cy="317036"/>
          </a:xfrm>
          <a:custGeom>
            <a:avLst/>
            <a:gdLst/>
            <a:ahLst/>
            <a:cxnLst/>
            <a:rect l="l" t="t" r="r" b="b"/>
            <a:pathLst>
              <a:path w="19382" h="19382" extrusionOk="0">
                <a:moveTo>
                  <a:pt x="9669" y="0"/>
                </a:moveTo>
                <a:cubicBezTo>
                  <a:pt x="4332" y="0"/>
                  <a:pt x="1" y="4332"/>
                  <a:pt x="1" y="9705"/>
                </a:cubicBezTo>
                <a:cubicBezTo>
                  <a:pt x="1" y="15041"/>
                  <a:pt x="4332" y="19382"/>
                  <a:pt x="9669" y="19382"/>
                </a:cubicBezTo>
                <a:cubicBezTo>
                  <a:pt x="15050" y="19382"/>
                  <a:pt x="19382" y="15041"/>
                  <a:pt x="19382" y="9705"/>
                </a:cubicBezTo>
                <a:cubicBezTo>
                  <a:pt x="19382" y="4332"/>
                  <a:pt x="15050" y="0"/>
                  <a:pt x="966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4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  <a:effectLst>
            <a:outerShdw blurRad="300038" dist="9525" dir="126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7"/>
          <p:cNvSpPr/>
          <p:nvPr/>
        </p:nvSpPr>
        <p:spPr>
          <a:xfrm>
            <a:off x="7989775" y="4072025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7"/>
          <p:cNvSpPr/>
          <p:nvPr/>
        </p:nvSpPr>
        <p:spPr>
          <a:xfrm>
            <a:off x="4932502" y="1461026"/>
            <a:ext cx="295286" cy="288165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7"/>
          <p:cNvSpPr/>
          <p:nvPr/>
        </p:nvSpPr>
        <p:spPr>
          <a:xfrm rot="8804286">
            <a:off x="8074572" y="2953183"/>
            <a:ext cx="440866" cy="440871"/>
          </a:xfrm>
          <a:custGeom>
            <a:avLst/>
            <a:gdLst/>
            <a:ahLst/>
            <a:cxnLst/>
            <a:rect l="l" t="t" r="r" b="b"/>
            <a:pathLst>
              <a:path w="80533" h="80534" extrusionOk="0">
                <a:moveTo>
                  <a:pt x="40284" y="1"/>
                </a:moveTo>
                <a:cubicBezTo>
                  <a:pt x="18047" y="1"/>
                  <a:pt x="0" y="18013"/>
                  <a:pt x="0" y="40249"/>
                </a:cubicBezTo>
                <a:cubicBezTo>
                  <a:pt x="0" y="62486"/>
                  <a:pt x="18047" y="80533"/>
                  <a:pt x="40284" y="80533"/>
                </a:cubicBezTo>
                <a:cubicBezTo>
                  <a:pt x="62521" y="80533"/>
                  <a:pt x="80532" y="62486"/>
                  <a:pt x="80532" y="40249"/>
                </a:cubicBezTo>
                <a:cubicBezTo>
                  <a:pt x="80532" y="18013"/>
                  <a:pt x="62521" y="1"/>
                  <a:pt x="40284" y="1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7"/>
          <p:cNvSpPr/>
          <p:nvPr/>
        </p:nvSpPr>
        <p:spPr>
          <a:xfrm>
            <a:off x="1155275" y="476647"/>
            <a:ext cx="526671" cy="513503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7"/>
          <p:cNvSpPr/>
          <p:nvPr/>
        </p:nvSpPr>
        <p:spPr>
          <a:xfrm>
            <a:off x="5303000" y="1254089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7"/>
          <p:cNvSpPr/>
          <p:nvPr/>
        </p:nvSpPr>
        <p:spPr>
          <a:xfrm>
            <a:off x="7828550" y="4035202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7"/>
          <p:cNvSpPr/>
          <p:nvPr/>
        </p:nvSpPr>
        <p:spPr>
          <a:xfrm>
            <a:off x="1561325" y="470527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7"/>
          <p:cNvSpPr/>
          <p:nvPr/>
        </p:nvSpPr>
        <p:spPr>
          <a:xfrm rot="-7496856">
            <a:off x="6077914" y="4335742"/>
            <a:ext cx="476549" cy="579530"/>
          </a:xfrm>
          <a:custGeom>
            <a:avLst/>
            <a:gdLst/>
            <a:ahLst/>
            <a:cxnLst/>
            <a:rect l="l" t="t" r="r" b="b"/>
            <a:pathLst>
              <a:path w="4137" h="5031" extrusionOk="0">
                <a:moveTo>
                  <a:pt x="2457" y="0"/>
                </a:moveTo>
                <a:cubicBezTo>
                  <a:pt x="2904" y="304"/>
                  <a:pt x="3208" y="751"/>
                  <a:pt x="3395" y="1198"/>
                </a:cubicBezTo>
                <a:cubicBezTo>
                  <a:pt x="3538" y="1600"/>
                  <a:pt x="3574" y="1975"/>
                  <a:pt x="3538" y="2386"/>
                </a:cubicBezTo>
                <a:cubicBezTo>
                  <a:pt x="3503" y="2716"/>
                  <a:pt x="3395" y="3020"/>
                  <a:pt x="3244" y="3315"/>
                </a:cubicBezTo>
                <a:lnTo>
                  <a:pt x="3244" y="3351"/>
                </a:lnTo>
                <a:cubicBezTo>
                  <a:pt x="3092" y="3655"/>
                  <a:pt x="2868" y="3914"/>
                  <a:pt x="2609" y="4101"/>
                </a:cubicBezTo>
                <a:cubicBezTo>
                  <a:pt x="2314" y="4360"/>
                  <a:pt x="1975" y="4548"/>
                  <a:pt x="1564" y="4619"/>
                </a:cubicBezTo>
                <a:cubicBezTo>
                  <a:pt x="1385" y="4691"/>
                  <a:pt x="1162" y="4727"/>
                  <a:pt x="938" y="4727"/>
                </a:cubicBezTo>
                <a:cubicBezTo>
                  <a:pt x="635" y="4727"/>
                  <a:pt x="304" y="4655"/>
                  <a:pt x="0" y="4548"/>
                </a:cubicBezTo>
                <a:lnTo>
                  <a:pt x="0" y="4548"/>
                </a:lnTo>
                <a:cubicBezTo>
                  <a:pt x="117" y="4619"/>
                  <a:pt x="188" y="4655"/>
                  <a:pt x="304" y="4727"/>
                </a:cubicBezTo>
                <a:cubicBezTo>
                  <a:pt x="670" y="4914"/>
                  <a:pt x="1081" y="5030"/>
                  <a:pt x="1528" y="5030"/>
                </a:cubicBezTo>
                <a:cubicBezTo>
                  <a:pt x="1716" y="5030"/>
                  <a:pt x="1939" y="4995"/>
                  <a:pt x="2162" y="4950"/>
                </a:cubicBezTo>
                <a:cubicBezTo>
                  <a:pt x="2538" y="4843"/>
                  <a:pt x="2904" y="4655"/>
                  <a:pt x="3208" y="4396"/>
                </a:cubicBezTo>
                <a:cubicBezTo>
                  <a:pt x="3431" y="4208"/>
                  <a:pt x="3654" y="3949"/>
                  <a:pt x="3797" y="3655"/>
                </a:cubicBezTo>
                <a:cubicBezTo>
                  <a:pt x="3985" y="3351"/>
                  <a:pt x="4065" y="3020"/>
                  <a:pt x="4101" y="2681"/>
                </a:cubicBezTo>
                <a:cubicBezTo>
                  <a:pt x="4137" y="2314"/>
                  <a:pt x="4101" y="1903"/>
                  <a:pt x="3949" y="1528"/>
                </a:cubicBezTo>
                <a:cubicBezTo>
                  <a:pt x="3762" y="930"/>
                  <a:pt x="3315" y="447"/>
                  <a:pt x="2761" y="152"/>
                </a:cubicBezTo>
                <a:cubicBezTo>
                  <a:pt x="2645" y="81"/>
                  <a:pt x="2573" y="36"/>
                  <a:pt x="2457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7"/>
          <p:cNvGrpSpPr/>
          <p:nvPr/>
        </p:nvGrpSpPr>
        <p:grpSpPr>
          <a:xfrm rot="9652468">
            <a:off x="7951679" y="355159"/>
            <a:ext cx="846058" cy="859681"/>
            <a:chOff x="-2803299" y="2304605"/>
            <a:chExt cx="1513937" cy="1524159"/>
          </a:xfrm>
        </p:grpSpPr>
        <p:sp>
          <p:nvSpPr>
            <p:cNvPr id="355" name="Google Shape;355;p7"/>
            <p:cNvSpPr/>
            <p:nvPr/>
          </p:nvSpPr>
          <p:spPr>
            <a:xfrm rot="-3251086">
              <a:off x="-2653825" y="2527465"/>
              <a:ext cx="999923" cy="880172"/>
            </a:xfrm>
            <a:custGeom>
              <a:avLst/>
              <a:gdLst/>
              <a:ahLst/>
              <a:cxnLst/>
              <a:rect l="l" t="t" r="r" b="b"/>
              <a:pathLst>
                <a:path w="14125" h="12434" extrusionOk="0">
                  <a:moveTo>
                    <a:pt x="7070" y="1"/>
                  </a:moveTo>
                  <a:cubicBezTo>
                    <a:pt x="6244" y="1"/>
                    <a:pt x="5404" y="166"/>
                    <a:pt x="4599" y="517"/>
                  </a:cubicBezTo>
                  <a:cubicBezTo>
                    <a:pt x="1450" y="1896"/>
                    <a:pt x="0" y="5525"/>
                    <a:pt x="1334" y="8673"/>
                  </a:cubicBezTo>
                  <a:cubicBezTo>
                    <a:pt x="2359" y="11029"/>
                    <a:pt x="4672" y="12433"/>
                    <a:pt x="7091" y="12433"/>
                  </a:cubicBezTo>
                  <a:cubicBezTo>
                    <a:pt x="7906" y="12433"/>
                    <a:pt x="8733" y="12274"/>
                    <a:pt x="9526" y="11938"/>
                  </a:cubicBezTo>
                  <a:cubicBezTo>
                    <a:pt x="12675" y="10568"/>
                    <a:pt x="14125" y="6894"/>
                    <a:pt x="12746" y="3746"/>
                  </a:cubicBezTo>
                  <a:cubicBezTo>
                    <a:pt x="11753" y="1403"/>
                    <a:pt x="9470" y="1"/>
                    <a:pt x="707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4200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6" name="Google Shape;356;p7"/>
            <p:cNvGrpSpPr/>
            <p:nvPr/>
          </p:nvGrpSpPr>
          <p:grpSpPr>
            <a:xfrm>
              <a:off x="-2451424" y="2666703"/>
              <a:ext cx="1162061" cy="1162061"/>
              <a:chOff x="5100894" y="5868788"/>
              <a:chExt cx="1277412" cy="1277412"/>
            </a:xfrm>
          </p:grpSpPr>
          <p:sp>
            <p:nvSpPr>
              <p:cNvPr id="357" name="Google Shape;357;p7"/>
              <p:cNvSpPr/>
              <p:nvPr/>
            </p:nvSpPr>
            <p:spPr>
              <a:xfrm rot="-8100000">
                <a:off x="5287742" y="6056085"/>
                <a:ext cx="903716" cy="902816"/>
              </a:xfrm>
              <a:custGeom>
                <a:avLst/>
                <a:gdLst/>
                <a:ahLst/>
                <a:cxnLst/>
                <a:rect l="l" t="t" r="r" b="b"/>
                <a:pathLst>
                  <a:path w="36149" h="36113" extrusionOk="0">
                    <a:moveTo>
                      <a:pt x="18092" y="1"/>
                    </a:moveTo>
                    <a:cubicBezTo>
                      <a:pt x="8113" y="1"/>
                      <a:pt x="1" y="8077"/>
                      <a:pt x="1" y="18056"/>
                    </a:cubicBezTo>
                    <a:cubicBezTo>
                      <a:pt x="1" y="28036"/>
                      <a:pt x="8113" y="36112"/>
                      <a:pt x="18092" y="36112"/>
                    </a:cubicBezTo>
                    <a:cubicBezTo>
                      <a:pt x="28036" y="36112"/>
                      <a:pt x="36148" y="28036"/>
                      <a:pt x="36148" y="18056"/>
                    </a:cubicBezTo>
                    <a:cubicBezTo>
                      <a:pt x="36148" y="8077"/>
                      <a:pt x="28036" y="1"/>
                      <a:pt x="180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6019238" y="6596500"/>
                <a:ext cx="122850" cy="13712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5485" extrusionOk="0">
                    <a:moveTo>
                      <a:pt x="3586" y="1"/>
                    </a:moveTo>
                    <a:cubicBezTo>
                      <a:pt x="2823" y="1"/>
                      <a:pt x="1813" y="731"/>
                      <a:pt x="1081" y="1871"/>
                    </a:cubicBezTo>
                    <a:cubicBezTo>
                      <a:pt x="152" y="3292"/>
                      <a:pt x="0" y="4855"/>
                      <a:pt x="786" y="5338"/>
                    </a:cubicBezTo>
                    <a:cubicBezTo>
                      <a:pt x="939" y="5437"/>
                      <a:pt x="1118" y="5485"/>
                      <a:pt x="1316" y="5485"/>
                    </a:cubicBezTo>
                    <a:cubicBezTo>
                      <a:pt x="2075" y="5485"/>
                      <a:pt x="3095" y="4779"/>
                      <a:pt x="3833" y="3622"/>
                    </a:cubicBezTo>
                    <a:cubicBezTo>
                      <a:pt x="4762" y="2211"/>
                      <a:pt x="4914" y="647"/>
                      <a:pt x="4137" y="165"/>
                    </a:cubicBezTo>
                    <a:cubicBezTo>
                      <a:pt x="3978" y="53"/>
                      <a:pt x="3791" y="1"/>
                      <a:pt x="35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6030388" y="6600600"/>
                <a:ext cx="110825" cy="133025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5321" extrusionOk="0">
                    <a:moveTo>
                      <a:pt x="3726" y="1"/>
                    </a:moveTo>
                    <a:cubicBezTo>
                      <a:pt x="4093" y="707"/>
                      <a:pt x="3869" y="1975"/>
                      <a:pt x="3092" y="3164"/>
                    </a:cubicBezTo>
                    <a:cubicBezTo>
                      <a:pt x="2349" y="4292"/>
                      <a:pt x="1343" y="5021"/>
                      <a:pt x="568" y="5021"/>
                    </a:cubicBezTo>
                    <a:cubicBezTo>
                      <a:pt x="374" y="5021"/>
                      <a:pt x="194" y="4976"/>
                      <a:pt x="36" y="4879"/>
                    </a:cubicBezTo>
                    <a:lnTo>
                      <a:pt x="1" y="4834"/>
                    </a:lnTo>
                    <a:lnTo>
                      <a:pt x="1" y="4834"/>
                    </a:lnTo>
                    <a:cubicBezTo>
                      <a:pt x="72" y="4986"/>
                      <a:pt x="188" y="5102"/>
                      <a:pt x="340" y="5174"/>
                    </a:cubicBezTo>
                    <a:cubicBezTo>
                      <a:pt x="493" y="5273"/>
                      <a:pt x="672" y="5321"/>
                      <a:pt x="870" y="5321"/>
                    </a:cubicBezTo>
                    <a:cubicBezTo>
                      <a:pt x="1629" y="5321"/>
                      <a:pt x="2649" y="4615"/>
                      <a:pt x="3387" y="3458"/>
                    </a:cubicBezTo>
                    <a:cubicBezTo>
                      <a:pt x="4280" y="2047"/>
                      <a:pt x="4432" y="519"/>
                      <a:pt x="37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5634838" y="6635025"/>
                <a:ext cx="274525" cy="146975"/>
              </a:xfrm>
              <a:custGeom>
                <a:avLst/>
                <a:gdLst/>
                <a:ahLst/>
                <a:cxnLst/>
                <a:rect l="l" t="t" r="r" b="b"/>
                <a:pathLst>
                  <a:path w="10981" h="5879" extrusionOk="0">
                    <a:moveTo>
                      <a:pt x="6816" y="1"/>
                    </a:moveTo>
                    <a:cubicBezTo>
                      <a:pt x="6224" y="1"/>
                      <a:pt x="5594" y="61"/>
                      <a:pt x="4950" y="187"/>
                    </a:cubicBezTo>
                    <a:cubicBezTo>
                      <a:pt x="2091" y="777"/>
                      <a:pt x="0" y="2457"/>
                      <a:pt x="304" y="3984"/>
                    </a:cubicBezTo>
                    <a:cubicBezTo>
                      <a:pt x="532" y="5167"/>
                      <a:pt x="2147" y="5878"/>
                      <a:pt x="4191" y="5878"/>
                    </a:cubicBezTo>
                    <a:cubicBezTo>
                      <a:pt x="4788" y="5878"/>
                      <a:pt x="5421" y="5818"/>
                      <a:pt x="6067" y="5691"/>
                    </a:cubicBezTo>
                    <a:cubicBezTo>
                      <a:pt x="8934" y="5101"/>
                      <a:pt x="10980" y="3422"/>
                      <a:pt x="10686" y="1894"/>
                    </a:cubicBezTo>
                    <a:cubicBezTo>
                      <a:pt x="10457" y="716"/>
                      <a:pt x="8859" y="1"/>
                      <a:pt x="681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5641313" y="6684375"/>
                <a:ext cx="266250" cy="97625"/>
              </a:xfrm>
              <a:custGeom>
                <a:avLst/>
                <a:gdLst/>
                <a:ahLst/>
                <a:cxnLst/>
                <a:rect l="l" t="t" r="r" b="b"/>
                <a:pathLst>
                  <a:path w="10650" h="3905" extrusionOk="0">
                    <a:moveTo>
                      <a:pt x="10427" y="0"/>
                    </a:moveTo>
                    <a:lnTo>
                      <a:pt x="10427" y="0"/>
                    </a:lnTo>
                    <a:cubicBezTo>
                      <a:pt x="10051" y="1260"/>
                      <a:pt x="8229" y="2529"/>
                      <a:pt x="5852" y="2975"/>
                    </a:cubicBezTo>
                    <a:cubicBezTo>
                      <a:pt x="5195" y="3112"/>
                      <a:pt x="4553" y="3177"/>
                      <a:pt x="3951" y="3177"/>
                    </a:cubicBezTo>
                    <a:cubicBezTo>
                      <a:pt x="1925" y="3177"/>
                      <a:pt x="344" y="2448"/>
                      <a:pt x="117" y="1305"/>
                    </a:cubicBezTo>
                    <a:lnTo>
                      <a:pt x="117" y="1224"/>
                    </a:lnTo>
                    <a:cubicBezTo>
                      <a:pt x="45" y="1483"/>
                      <a:pt x="0" y="1751"/>
                      <a:pt x="45" y="2010"/>
                    </a:cubicBezTo>
                    <a:cubicBezTo>
                      <a:pt x="273" y="3193"/>
                      <a:pt x="1888" y="3904"/>
                      <a:pt x="3932" y="3904"/>
                    </a:cubicBezTo>
                    <a:cubicBezTo>
                      <a:pt x="4529" y="3904"/>
                      <a:pt x="5162" y="3844"/>
                      <a:pt x="5808" y="3717"/>
                    </a:cubicBezTo>
                    <a:cubicBezTo>
                      <a:pt x="8604" y="3127"/>
                      <a:pt x="10650" y="1483"/>
                      <a:pt x="1042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5584588" y="6245650"/>
                <a:ext cx="156375" cy="263025"/>
              </a:xfrm>
              <a:custGeom>
                <a:avLst/>
                <a:gdLst/>
                <a:ahLst/>
                <a:cxnLst/>
                <a:rect l="l" t="t" r="r" b="b"/>
                <a:pathLst>
                  <a:path w="6255" h="10521" extrusionOk="0">
                    <a:moveTo>
                      <a:pt x="3579" y="0"/>
                    </a:moveTo>
                    <a:cubicBezTo>
                      <a:pt x="2114" y="0"/>
                      <a:pt x="693" y="2138"/>
                      <a:pt x="375" y="4925"/>
                    </a:cubicBezTo>
                    <a:cubicBezTo>
                      <a:pt x="0" y="7829"/>
                      <a:pt x="974" y="10321"/>
                      <a:pt x="2493" y="10509"/>
                    </a:cubicBezTo>
                    <a:cubicBezTo>
                      <a:pt x="2555" y="10517"/>
                      <a:pt x="2617" y="10520"/>
                      <a:pt x="2680" y="10520"/>
                    </a:cubicBezTo>
                    <a:cubicBezTo>
                      <a:pt x="4176" y="10520"/>
                      <a:pt x="5598" y="8383"/>
                      <a:pt x="5923" y="5595"/>
                    </a:cubicBezTo>
                    <a:cubicBezTo>
                      <a:pt x="6254" y="2692"/>
                      <a:pt x="5325" y="199"/>
                      <a:pt x="3761" y="12"/>
                    </a:cubicBezTo>
                    <a:cubicBezTo>
                      <a:pt x="3700" y="4"/>
                      <a:pt x="3640" y="0"/>
                      <a:pt x="35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5585463" y="6245650"/>
                <a:ext cx="111700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4468" h="10510" extrusionOk="0">
                    <a:moveTo>
                      <a:pt x="3544" y="0"/>
                    </a:moveTo>
                    <a:cubicBezTo>
                      <a:pt x="2079" y="0"/>
                      <a:pt x="658" y="2138"/>
                      <a:pt x="340" y="4925"/>
                    </a:cubicBezTo>
                    <a:cubicBezTo>
                      <a:pt x="1" y="7793"/>
                      <a:pt x="894" y="10250"/>
                      <a:pt x="2386" y="10509"/>
                    </a:cubicBezTo>
                    <a:cubicBezTo>
                      <a:pt x="1305" y="9732"/>
                      <a:pt x="716" y="7606"/>
                      <a:pt x="1010" y="5184"/>
                    </a:cubicBezTo>
                    <a:cubicBezTo>
                      <a:pt x="1328" y="2392"/>
                      <a:pt x="2754" y="260"/>
                      <a:pt x="4221" y="260"/>
                    </a:cubicBezTo>
                    <a:cubicBezTo>
                      <a:pt x="4280" y="260"/>
                      <a:pt x="4338" y="264"/>
                      <a:pt x="4396" y="271"/>
                    </a:cubicBezTo>
                    <a:cubicBezTo>
                      <a:pt x="4432" y="271"/>
                      <a:pt x="4432" y="315"/>
                      <a:pt x="4468" y="315"/>
                    </a:cubicBezTo>
                    <a:cubicBezTo>
                      <a:pt x="4245" y="128"/>
                      <a:pt x="3986" y="47"/>
                      <a:pt x="3726" y="12"/>
                    </a:cubicBezTo>
                    <a:cubicBezTo>
                      <a:pt x="3665" y="4"/>
                      <a:pt x="3605" y="0"/>
                      <a:pt x="35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5889913" y="6135825"/>
                <a:ext cx="188975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152" extrusionOk="0">
                    <a:moveTo>
                      <a:pt x="1935" y="0"/>
                    </a:moveTo>
                    <a:cubicBezTo>
                      <a:pt x="1541" y="0"/>
                      <a:pt x="1195" y="112"/>
                      <a:pt x="929" y="348"/>
                    </a:cubicBezTo>
                    <a:cubicBezTo>
                      <a:pt x="0" y="1170"/>
                      <a:pt x="483" y="3288"/>
                      <a:pt x="2046" y="5075"/>
                    </a:cubicBezTo>
                    <a:cubicBezTo>
                      <a:pt x="3189" y="6380"/>
                      <a:pt x="4589" y="7152"/>
                      <a:pt x="5622" y="7152"/>
                    </a:cubicBezTo>
                    <a:cubicBezTo>
                      <a:pt x="6003" y="7152"/>
                      <a:pt x="6334" y="7047"/>
                      <a:pt x="6585" y="6826"/>
                    </a:cubicBezTo>
                    <a:cubicBezTo>
                      <a:pt x="7558" y="5968"/>
                      <a:pt x="7031" y="3886"/>
                      <a:pt x="5468" y="2064"/>
                    </a:cubicBezTo>
                    <a:cubicBezTo>
                      <a:pt x="4335" y="770"/>
                      <a:pt x="2969" y="0"/>
                      <a:pt x="19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5914913" y="6136000"/>
                <a:ext cx="163975" cy="17695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7078" extrusionOk="0">
                    <a:moveTo>
                      <a:pt x="937" y="1"/>
                    </a:moveTo>
                    <a:cubicBezTo>
                      <a:pt x="569" y="1"/>
                      <a:pt x="248" y="99"/>
                      <a:pt x="1" y="306"/>
                    </a:cubicBezTo>
                    <a:cubicBezTo>
                      <a:pt x="134" y="273"/>
                      <a:pt x="276" y="256"/>
                      <a:pt x="426" y="256"/>
                    </a:cubicBezTo>
                    <a:cubicBezTo>
                      <a:pt x="1449" y="256"/>
                      <a:pt x="2812" y="1014"/>
                      <a:pt x="3950" y="2316"/>
                    </a:cubicBezTo>
                    <a:cubicBezTo>
                      <a:pt x="5513" y="4103"/>
                      <a:pt x="6031" y="6220"/>
                      <a:pt x="5066" y="7042"/>
                    </a:cubicBezTo>
                    <a:cubicBezTo>
                      <a:pt x="5066" y="7064"/>
                      <a:pt x="5052" y="7073"/>
                      <a:pt x="5042" y="7076"/>
                    </a:cubicBezTo>
                    <a:lnTo>
                      <a:pt x="5042" y="7076"/>
                    </a:lnTo>
                    <a:cubicBezTo>
                      <a:pt x="5260" y="7038"/>
                      <a:pt x="5444" y="6933"/>
                      <a:pt x="5585" y="6819"/>
                    </a:cubicBezTo>
                    <a:cubicBezTo>
                      <a:pt x="6558" y="5961"/>
                      <a:pt x="6031" y="3879"/>
                      <a:pt x="4468" y="2057"/>
                    </a:cubicBezTo>
                    <a:cubicBezTo>
                      <a:pt x="3349" y="767"/>
                      <a:pt x="1964" y="1"/>
                      <a:pt x="937" y="1"/>
                    </a:cubicBezTo>
                    <a:close/>
                    <a:moveTo>
                      <a:pt x="5042" y="7076"/>
                    </a:moveTo>
                    <a:cubicBezTo>
                      <a:pt x="5038" y="7077"/>
                      <a:pt x="5034" y="7077"/>
                      <a:pt x="5031" y="7078"/>
                    </a:cubicBezTo>
                    <a:cubicBezTo>
                      <a:pt x="5031" y="7078"/>
                      <a:pt x="5036" y="7078"/>
                      <a:pt x="5042" y="70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7"/>
              <p:cNvSpPr/>
              <p:nvPr/>
            </p:nvSpPr>
            <p:spPr>
              <a:xfrm>
                <a:off x="5444088" y="6123150"/>
                <a:ext cx="140525" cy="114075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4563" extrusionOk="0">
                    <a:moveTo>
                      <a:pt x="4199" y="1"/>
                    </a:moveTo>
                    <a:cubicBezTo>
                      <a:pt x="3505" y="1"/>
                      <a:pt x="2599" y="403"/>
                      <a:pt x="1787" y="1115"/>
                    </a:cubicBezTo>
                    <a:cubicBezTo>
                      <a:pt x="563" y="2196"/>
                      <a:pt x="1" y="3571"/>
                      <a:pt x="599" y="4241"/>
                    </a:cubicBezTo>
                    <a:cubicBezTo>
                      <a:pt x="788" y="4458"/>
                      <a:pt x="1083" y="4562"/>
                      <a:pt x="1438" y="4562"/>
                    </a:cubicBezTo>
                    <a:cubicBezTo>
                      <a:pt x="2121" y="4562"/>
                      <a:pt x="3028" y="4176"/>
                      <a:pt x="3833" y="3464"/>
                    </a:cubicBezTo>
                    <a:cubicBezTo>
                      <a:pt x="5066" y="2383"/>
                      <a:pt x="5620" y="972"/>
                      <a:pt x="5066" y="337"/>
                    </a:cubicBezTo>
                    <a:cubicBezTo>
                      <a:pt x="4862" y="109"/>
                      <a:pt x="4559" y="1"/>
                      <a:pt x="41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7"/>
              <p:cNvSpPr/>
              <p:nvPr/>
            </p:nvSpPr>
            <p:spPr>
              <a:xfrm>
                <a:off x="5444988" y="6123150"/>
                <a:ext cx="130450" cy="105150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4206" extrusionOk="0">
                    <a:moveTo>
                      <a:pt x="4163" y="1"/>
                    </a:moveTo>
                    <a:cubicBezTo>
                      <a:pt x="3469" y="1"/>
                      <a:pt x="2563" y="403"/>
                      <a:pt x="1751" y="1115"/>
                    </a:cubicBezTo>
                    <a:cubicBezTo>
                      <a:pt x="527" y="2160"/>
                      <a:pt x="0" y="3536"/>
                      <a:pt x="527" y="4206"/>
                    </a:cubicBezTo>
                    <a:cubicBezTo>
                      <a:pt x="376" y="3464"/>
                      <a:pt x="894" y="2347"/>
                      <a:pt x="1939" y="1454"/>
                    </a:cubicBezTo>
                    <a:cubicBezTo>
                      <a:pt x="2737" y="749"/>
                      <a:pt x="3634" y="360"/>
                      <a:pt x="4315" y="360"/>
                    </a:cubicBezTo>
                    <a:cubicBezTo>
                      <a:pt x="4678" y="360"/>
                      <a:pt x="4980" y="470"/>
                      <a:pt x="5173" y="704"/>
                    </a:cubicBezTo>
                    <a:lnTo>
                      <a:pt x="5218" y="748"/>
                    </a:lnTo>
                    <a:cubicBezTo>
                      <a:pt x="5173" y="596"/>
                      <a:pt x="5102" y="444"/>
                      <a:pt x="5030" y="337"/>
                    </a:cubicBezTo>
                    <a:cubicBezTo>
                      <a:pt x="4826" y="109"/>
                      <a:pt x="4523" y="1"/>
                      <a:pt x="41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7"/>
              <p:cNvSpPr/>
              <p:nvPr/>
            </p:nvSpPr>
            <p:spPr>
              <a:xfrm>
                <a:off x="5623663" y="6086925"/>
                <a:ext cx="60550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294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47" y="142"/>
                      <a:pt x="1" y="518"/>
                      <a:pt x="36" y="857"/>
                    </a:cubicBezTo>
                    <a:cubicBezTo>
                      <a:pt x="101" y="1121"/>
                      <a:pt x="466" y="1294"/>
                      <a:pt x="934" y="1294"/>
                    </a:cubicBezTo>
                    <a:cubicBezTo>
                      <a:pt x="1052" y="1294"/>
                      <a:pt x="1177" y="1283"/>
                      <a:pt x="1305" y="1259"/>
                    </a:cubicBezTo>
                    <a:cubicBezTo>
                      <a:pt x="1975" y="1152"/>
                      <a:pt x="2422" y="777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7"/>
              <p:cNvSpPr/>
              <p:nvPr/>
            </p:nvSpPr>
            <p:spPr>
              <a:xfrm>
                <a:off x="5623663" y="6086925"/>
                <a:ext cx="5967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813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83" y="142"/>
                      <a:pt x="1" y="482"/>
                      <a:pt x="36" y="812"/>
                    </a:cubicBezTo>
                    <a:cubicBezTo>
                      <a:pt x="153" y="553"/>
                      <a:pt x="563" y="294"/>
                      <a:pt x="1082" y="187"/>
                    </a:cubicBezTo>
                    <a:cubicBezTo>
                      <a:pt x="1210" y="164"/>
                      <a:pt x="1336" y="153"/>
                      <a:pt x="1457" y="153"/>
                    </a:cubicBezTo>
                    <a:cubicBezTo>
                      <a:pt x="1935" y="153"/>
                      <a:pt x="2322" y="325"/>
                      <a:pt x="2350" y="589"/>
                    </a:cubicBezTo>
                    <a:cubicBezTo>
                      <a:pt x="2386" y="553"/>
                      <a:pt x="2386" y="482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5341788" y="6627825"/>
                <a:ext cx="242825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8429" extrusionOk="0">
                    <a:moveTo>
                      <a:pt x="2455" y="0"/>
                    </a:moveTo>
                    <a:cubicBezTo>
                      <a:pt x="1892" y="0"/>
                      <a:pt x="1415" y="164"/>
                      <a:pt x="1082" y="511"/>
                    </a:cubicBezTo>
                    <a:cubicBezTo>
                      <a:pt x="1" y="1628"/>
                      <a:pt x="814" y="4156"/>
                      <a:pt x="2904" y="6202"/>
                    </a:cubicBezTo>
                    <a:cubicBezTo>
                      <a:pt x="4340" y="7619"/>
                      <a:pt x="6009" y="8428"/>
                      <a:pt x="7258" y="8428"/>
                    </a:cubicBezTo>
                    <a:cubicBezTo>
                      <a:pt x="7821" y="8428"/>
                      <a:pt x="8298" y="8264"/>
                      <a:pt x="8631" y="7917"/>
                    </a:cubicBezTo>
                    <a:cubicBezTo>
                      <a:pt x="9712" y="6801"/>
                      <a:pt x="8899" y="4272"/>
                      <a:pt x="6809" y="2226"/>
                    </a:cubicBezTo>
                    <a:cubicBezTo>
                      <a:pt x="5373" y="810"/>
                      <a:pt x="3704" y="0"/>
                      <a:pt x="24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7"/>
              <p:cNvSpPr/>
              <p:nvPr/>
            </p:nvSpPr>
            <p:spPr>
              <a:xfrm>
                <a:off x="5341788" y="6630325"/>
                <a:ext cx="214000" cy="207900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8316" extrusionOk="0">
                    <a:moveTo>
                      <a:pt x="1752" y="0"/>
                    </a:moveTo>
                    <a:cubicBezTo>
                      <a:pt x="1484" y="72"/>
                      <a:pt x="1260" y="223"/>
                      <a:pt x="1082" y="411"/>
                    </a:cubicBezTo>
                    <a:cubicBezTo>
                      <a:pt x="1" y="1528"/>
                      <a:pt x="814" y="4056"/>
                      <a:pt x="2904" y="6102"/>
                    </a:cubicBezTo>
                    <a:cubicBezTo>
                      <a:pt x="4336" y="7509"/>
                      <a:pt x="6003" y="8316"/>
                      <a:pt x="7246" y="8316"/>
                    </a:cubicBezTo>
                    <a:cubicBezTo>
                      <a:pt x="7780" y="8316"/>
                      <a:pt x="8235" y="8167"/>
                      <a:pt x="8560" y="7853"/>
                    </a:cubicBezTo>
                    <a:lnTo>
                      <a:pt x="8560" y="7853"/>
                    </a:lnTo>
                    <a:cubicBezTo>
                      <a:pt x="8342" y="7924"/>
                      <a:pt x="8102" y="7958"/>
                      <a:pt x="7845" y="7958"/>
                    </a:cubicBezTo>
                    <a:cubicBezTo>
                      <a:pt x="6600" y="7958"/>
                      <a:pt x="4953" y="7156"/>
                      <a:pt x="3539" y="5772"/>
                    </a:cubicBezTo>
                    <a:cubicBezTo>
                      <a:pt x="1412" y="3726"/>
                      <a:pt x="635" y="1153"/>
                      <a:pt x="1707" y="36"/>
                    </a:cubicBezTo>
                    <a:cubicBezTo>
                      <a:pt x="1707" y="36"/>
                      <a:pt x="1752" y="36"/>
                      <a:pt x="17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7"/>
              <p:cNvSpPr/>
              <p:nvPr/>
            </p:nvSpPr>
            <p:spPr>
              <a:xfrm>
                <a:off x="5382663" y="6343650"/>
                <a:ext cx="124650" cy="182775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7311" extrusionOk="0">
                    <a:moveTo>
                      <a:pt x="3248" y="1"/>
                    </a:moveTo>
                    <a:cubicBezTo>
                      <a:pt x="2262" y="1"/>
                      <a:pt x="1135" y="1301"/>
                      <a:pt x="599" y="3096"/>
                    </a:cubicBezTo>
                    <a:cubicBezTo>
                      <a:pt x="1" y="5106"/>
                      <a:pt x="412" y="6964"/>
                      <a:pt x="1457" y="7259"/>
                    </a:cubicBezTo>
                    <a:cubicBezTo>
                      <a:pt x="1563" y="7294"/>
                      <a:pt x="1672" y="7311"/>
                      <a:pt x="1783" y="7311"/>
                    </a:cubicBezTo>
                    <a:cubicBezTo>
                      <a:pt x="2760" y="7311"/>
                      <a:pt x="3895" y="6017"/>
                      <a:pt x="4432" y="4213"/>
                    </a:cubicBezTo>
                    <a:cubicBezTo>
                      <a:pt x="4986" y="2238"/>
                      <a:pt x="4620" y="371"/>
                      <a:pt x="3539" y="40"/>
                    </a:cubicBezTo>
                    <a:cubicBezTo>
                      <a:pt x="3444" y="14"/>
                      <a:pt x="3346" y="1"/>
                      <a:pt x="3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7"/>
              <p:cNvSpPr/>
              <p:nvPr/>
            </p:nvSpPr>
            <p:spPr>
              <a:xfrm>
                <a:off x="5383563" y="6343650"/>
                <a:ext cx="99650" cy="1815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7260" extrusionOk="0">
                    <a:moveTo>
                      <a:pt x="3212" y="1"/>
                    </a:moveTo>
                    <a:cubicBezTo>
                      <a:pt x="2226" y="1"/>
                      <a:pt x="1099" y="1301"/>
                      <a:pt x="563" y="3096"/>
                    </a:cubicBezTo>
                    <a:cubicBezTo>
                      <a:pt x="0" y="5061"/>
                      <a:pt x="376" y="6893"/>
                      <a:pt x="1376" y="7259"/>
                    </a:cubicBezTo>
                    <a:cubicBezTo>
                      <a:pt x="706" y="6589"/>
                      <a:pt x="528" y="5026"/>
                      <a:pt x="1010" y="3391"/>
                    </a:cubicBezTo>
                    <a:cubicBezTo>
                      <a:pt x="1508" y="1582"/>
                      <a:pt x="2644" y="286"/>
                      <a:pt x="3628" y="286"/>
                    </a:cubicBezTo>
                    <a:cubicBezTo>
                      <a:pt x="3737" y="286"/>
                      <a:pt x="3845" y="302"/>
                      <a:pt x="3949" y="335"/>
                    </a:cubicBezTo>
                    <a:lnTo>
                      <a:pt x="3985" y="335"/>
                    </a:lnTo>
                    <a:cubicBezTo>
                      <a:pt x="3878" y="192"/>
                      <a:pt x="3690" y="112"/>
                      <a:pt x="3503" y="40"/>
                    </a:cubicBezTo>
                    <a:cubicBezTo>
                      <a:pt x="3408" y="14"/>
                      <a:pt x="3310" y="1"/>
                      <a:pt x="32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6088013" y="6496025"/>
                <a:ext cx="55875" cy="8800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520" extrusionOk="0">
                    <a:moveTo>
                      <a:pt x="886" y="1"/>
                    </a:moveTo>
                    <a:cubicBezTo>
                      <a:pt x="853" y="1"/>
                      <a:pt x="819" y="4"/>
                      <a:pt x="787" y="12"/>
                    </a:cubicBezTo>
                    <a:cubicBezTo>
                      <a:pt x="269" y="128"/>
                      <a:pt x="1" y="977"/>
                      <a:pt x="224" y="1950"/>
                    </a:cubicBezTo>
                    <a:cubicBezTo>
                      <a:pt x="403" y="2868"/>
                      <a:pt x="920" y="3519"/>
                      <a:pt x="1416" y="3519"/>
                    </a:cubicBezTo>
                    <a:cubicBezTo>
                      <a:pt x="1442" y="3519"/>
                      <a:pt x="1467" y="3517"/>
                      <a:pt x="1493" y="3514"/>
                    </a:cubicBezTo>
                    <a:cubicBezTo>
                      <a:pt x="2011" y="3398"/>
                      <a:pt x="2234" y="2540"/>
                      <a:pt x="2056" y="1575"/>
                    </a:cubicBezTo>
                    <a:cubicBezTo>
                      <a:pt x="1881" y="675"/>
                      <a:pt x="1348" y="1"/>
                      <a:pt x="8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6107663" y="6496175"/>
                <a:ext cx="36225" cy="877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508" extrusionOk="0">
                    <a:moveTo>
                      <a:pt x="77" y="0"/>
                    </a:moveTo>
                    <a:cubicBezTo>
                      <a:pt x="52" y="0"/>
                      <a:pt x="26" y="2"/>
                      <a:pt x="1" y="6"/>
                    </a:cubicBezTo>
                    <a:cubicBezTo>
                      <a:pt x="448" y="158"/>
                      <a:pt x="859" y="747"/>
                      <a:pt x="1046" y="1533"/>
                    </a:cubicBezTo>
                    <a:cubicBezTo>
                      <a:pt x="1225" y="2498"/>
                      <a:pt x="966" y="3356"/>
                      <a:pt x="483" y="3472"/>
                    </a:cubicBezTo>
                    <a:lnTo>
                      <a:pt x="448" y="3472"/>
                    </a:lnTo>
                    <a:cubicBezTo>
                      <a:pt x="519" y="3508"/>
                      <a:pt x="635" y="3508"/>
                      <a:pt x="707" y="3508"/>
                    </a:cubicBezTo>
                    <a:cubicBezTo>
                      <a:pt x="1225" y="3392"/>
                      <a:pt x="1448" y="2534"/>
                      <a:pt x="1270" y="1569"/>
                    </a:cubicBezTo>
                    <a:cubicBezTo>
                      <a:pt x="1091" y="651"/>
                      <a:pt x="573" y="0"/>
                      <a:pt x="7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5853488" y="6371250"/>
                <a:ext cx="106125" cy="10875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4350" extrusionOk="0">
                    <a:moveTo>
                      <a:pt x="1647" y="0"/>
                    </a:moveTo>
                    <a:cubicBezTo>
                      <a:pt x="1571" y="0"/>
                      <a:pt x="1496" y="6"/>
                      <a:pt x="1421" y="17"/>
                    </a:cubicBezTo>
                    <a:cubicBezTo>
                      <a:pt x="448" y="125"/>
                      <a:pt x="1" y="1206"/>
                      <a:pt x="376" y="2394"/>
                    </a:cubicBezTo>
                    <a:cubicBezTo>
                      <a:pt x="723" y="3502"/>
                      <a:pt x="1675" y="4349"/>
                      <a:pt x="2580" y="4349"/>
                    </a:cubicBezTo>
                    <a:cubicBezTo>
                      <a:pt x="2653" y="4349"/>
                      <a:pt x="2725" y="4344"/>
                      <a:pt x="2797" y="4333"/>
                    </a:cubicBezTo>
                    <a:cubicBezTo>
                      <a:pt x="3762" y="4225"/>
                      <a:pt x="4245" y="3144"/>
                      <a:pt x="3878" y="1947"/>
                    </a:cubicBezTo>
                    <a:cubicBezTo>
                      <a:pt x="3532" y="818"/>
                      <a:pt x="2554" y="0"/>
                      <a:pt x="16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5890788" y="6370650"/>
                <a:ext cx="6882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4384" extrusionOk="0">
                    <a:moveTo>
                      <a:pt x="123" y="0"/>
                    </a:moveTo>
                    <a:cubicBezTo>
                      <a:pt x="82" y="0"/>
                      <a:pt x="41" y="2"/>
                      <a:pt x="1" y="6"/>
                    </a:cubicBezTo>
                    <a:cubicBezTo>
                      <a:pt x="823" y="184"/>
                      <a:pt x="1600" y="935"/>
                      <a:pt x="1940" y="1935"/>
                    </a:cubicBezTo>
                    <a:cubicBezTo>
                      <a:pt x="2306" y="3133"/>
                      <a:pt x="1823" y="4205"/>
                      <a:pt x="859" y="4357"/>
                    </a:cubicBezTo>
                    <a:lnTo>
                      <a:pt x="823" y="4357"/>
                    </a:lnTo>
                    <a:cubicBezTo>
                      <a:pt x="894" y="4374"/>
                      <a:pt x="977" y="4383"/>
                      <a:pt x="1061" y="4383"/>
                    </a:cubicBezTo>
                    <a:cubicBezTo>
                      <a:pt x="1144" y="4383"/>
                      <a:pt x="1229" y="4374"/>
                      <a:pt x="1305" y="4357"/>
                    </a:cubicBezTo>
                    <a:cubicBezTo>
                      <a:pt x="2270" y="4249"/>
                      <a:pt x="2753" y="3168"/>
                      <a:pt x="2386" y="1971"/>
                    </a:cubicBezTo>
                    <a:cubicBezTo>
                      <a:pt x="2027" y="835"/>
                      <a:pt x="1023" y="0"/>
                      <a:pt x="1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6081538" y="6303450"/>
                <a:ext cx="55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485" extrusionOk="0">
                    <a:moveTo>
                      <a:pt x="893" y="1"/>
                    </a:moveTo>
                    <a:cubicBezTo>
                      <a:pt x="857" y="1"/>
                      <a:pt x="822" y="5"/>
                      <a:pt x="787" y="13"/>
                    </a:cubicBezTo>
                    <a:cubicBezTo>
                      <a:pt x="260" y="121"/>
                      <a:pt x="1" y="978"/>
                      <a:pt x="224" y="1943"/>
                    </a:cubicBezTo>
                    <a:cubicBezTo>
                      <a:pt x="397" y="2843"/>
                      <a:pt x="891" y="3484"/>
                      <a:pt x="1375" y="3484"/>
                    </a:cubicBezTo>
                    <a:cubicBezTo>
                      <a:pt x="1414" y="3484"/>
                      <a:pt x="1453" y="3480"/>
                      <a:pt x="1493" y="3471"/>
                    </a:cubicBezTo>
                    <a:cubicBezTo>
                      <a:pt x="2011" y="3399"/>
                      <a:pt x="2234" y="2506"/>
                      <a:pt x="2047" y="1577"/>
                    </a:cubicBezTo>
                    <a:cubicBezTo>
                      <a:pt x="1881" y="674"/>
                      <a:pt x="1354" y="1"/>
                      <a:pt x="8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6101188" y="6303600"/>
                <a:ext cx="36225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492" extrusionOk="0">
                    <a:moveTo>
                      <a:pt x="86" y="1"/>
                    </a:moveTo>
                    <a:cubicBezTo>
                      <a:pt x="57" y="1"/>
                      <a:pt x="29" y="3"/>
                      <a:pt x="1" y="7"/>
                    </a:cubicBezTo>
                    <a:cubicBezTo>
                      <a:pt x="448" y="115"/>
                      <a:pt x="859" y="749"/>
                      <a:pt x="1001" y="1526"/>
                    </a:cubicBezTo>
                    <a:cubicBezTo>
                      <a:pt x="1225" y="2500"/>
                      <a:pt x="966" y="3358"/>
                      <a:pt x="448" y="3465"/>
                    </a:cubicBezTo>
                    <a:cubicBezTo>
                      <a:pt x="483" y="3483"/>
                      <a:pt x="530" y="3492"/>
                      <a:pt x="577" y="3492"/>
                    </a:cubicBezTo>
                    <a:cubicBezTo>
                      <a:pt x="624" y="3492"/>
                      <a:pt x="671" y="3483"/>
                      <a:pt x="707" y="3465"/>
                    </a:cubicBezTo>
                    <a:cubicBezTo>
                      <a:pt x="1225" y="3393"/>
                      <a:pt x="1448" y="2500"/>
                      <a:pt x="1261" y="1571"/>
                    </a:cubicBezTo>
                    <a:cubicBezTo>
                      <a:pt x="1092" y="650"/>
                      <a:pt x="579" y="1"/>
                      <a:pt x="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5894588" y="6774000"/>
                <a:ext cx="91150" cy="570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2283" extrusionOk="0">
                    <a:moveTo>
                      <a:pt x="2593" y="1"/>
                    </a:moveTo>
                    <a:cubicBezTo>
                      <a:pt x="2249" y="1"/>
                      <a:pt x="1841" y="95"/>
                      <a:pt x="1448" y="284"/>
                    </a:cubicBezTo>
                    <a:cubicBezTo>
                      <a:pt x="555" y="730"/>
                      <a:pt x="1" y="1436"/>
                      <a:pt x="224" y="1919"/>
                    </a:cubicBezTo>
                    <a:cubicBezTo>
                      <a:pt x="344" y="2158"/>
                      <a:pt x="656" y="2282"/>
                      <a:pt x="1058" y="2282"/>
                    </a:cubicBezTo>
                    <a:cubicBezTo>
                      <a:pt x="1406" y="2282"/>
                      <a:pt x="1820" y="2190"/>
                      <a:pt x="2234" y="1999"/>
                    </a:cubicBezTo>
                    <a:cubicBezTo>
                      <a:pt x="3128" y="1588"/>
                      <a:pt x="3646" y="847"/>
                      <a:pt x="3423" y="400"/>
                    </a:cubicBezTo>
                    <a:cubicBezTo>
                      <a:pt x="3321" y="133"/>
                      <a:pt x="3001" y="1"/>
                      <a:pt x="25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5899288" y="6783975"/>
                <a:ext cx="86450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884" extrusionOk="0">
                    <a:moveTo>
                      <a:pt x="3270" y="1"/>
                    </a:moveTo>
                    <a:cubicBezTo>
                      <a:pt x="3235" y="448"/>
                      <a:pt x="2752" y="1001"/>
                      <a:pt x="2011" y="1377"/>
                    </a:cubicBezTo>
                    <a:cubicBezTo>
                      <a:pt x="1604" y="1564"/>
                      <a:pt x="1197" y="1656"/>
                      <a:pt x="854" y="1656"/>
                    </a:cubicBezTo>
                    <a:cubicBezTo>
                      <a:pt x="443" y="1656"/>
                      <a:pt x="122" y="1523"/>
                      <a:pt x="0" y="1261"/>
                    </a:cubicBezTo>
                    <a:lnTo>
                      <a:pt x="0" y="1261"/>
                    </a:lnTo>
                    <a:cubicBezTo>
                      <a:pt x="0" y="1341"/>
                      <a:pt x="0" y="1412"/>
                      <a:pt x="36" y="1520"/>
                    </a:cubicBezTo>
                    <a:cubicBezTo>
                      <a:pt x="156" y="1759"/>
                      <a:pt x="468" y="1883"/>
                      <a:pt x="870" y="1883"/>
                    </a:cubicBezTo>
                    <a:cubicBezTo>
                      <a:pt x="1218" y="1883"/>
                      <a:pt x="1632" y="1791"/>
                      <a:pt x="2046" y="1600"/>
                    </a:cubicBezTo>
                    <a:cubicBezTo>
                      <a:pt x="2940" y="1189"/>
                      <a:pt x="3458" y="483"/>
                      <a:pt x="32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5334188" y="6439225"/>
                <a:ext cx="57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3485" extrusionOk="0">
                    <a:moveTo>
                      <a:pt x="833" y="1"/>
                    </a:moveTo>
                    <a:cubicBezTo>
                      <a:pt x="793" y="1"/>
                      <a:pt x="754" y="5"/>
                      <a:pt x="716" y="14"/>
                    </a:cubicBezTo>
                    <a:cubicBezTo>
                      <a:pt x="189" y="166"/>
                      <a:pt x="1" y="1060"/>
                      <a:pt x="269" y="1989"/>
                    </a:cubicBezTo>
                    <a:cubicBezTo>
                      <a:pt x="508" y="2848"/>
                      <a:pt x="1030" y="3485"/>
                      <a:pt x="1524" y="3485"/>
                    </a:cubicBezTo>
                    <a:cubicBezTo>
                      <a:pt x="1565" y="3485"/>
                      <a:pt x="1605" y="3481"/>
                      <a:pt x="1645" y="3472"/>
                    </a:cubicBezTo>
                    <a:cubicBezTo>
                      <a:pt x="2127" y="3329"/>
                      <a:pt x="2315" y="2436"/>
                      <a:pt x="2056" y="1506"/>
                    </a:cubicBezTo>
                    <a:cubicBezTo>
                      <a:pt x="1850" y="610"/>
                      <a:pt x="1296" y="1"/>
                      <a:pt x="8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5334188" y="6439575"/>
                <a:ext cx="402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471" extrusionOk="0">
                    <a:moveTo>
                      <a:pt x="716" y="0"/>
                    </a:moveTo>
                    <a:cubicBezTo>
                      <a:pt x="189" y="152"/>
                      <a:pt x="1" y="1046"/>
                      <a:pt x="269" y="1975"/>
                    </a:cubicBezTo>
                    <a:cubicBezTo>
                      <a:pt x="508" y="2834"/>
                      <a:pt x="1030" y="3471"/>
                      <a:pt x="1496" y="3471"/>
                    </a:cubicBezTo>
                    <a:cubicBezTo>
                      <a:pt x="1534" y="3471"/>
                      <a:pt x="1572" y="3467"/>
                      <a:pt x="1609" y="3458"/>
                    </a:cubicBezTo>
                    <a:cubicBezTo>
                      <a:pt x="1162" y="3351"/>
                      <a:pt x="716" y="2752"/>
                      <a:pt x="492" y="1975"/>
                    </a:cubicBezTo>
                    <a:cubicBezTo>
                      <a:pt x="224" y="1046"/>
                      <a:pt x="448" y="152"/>
                      <a:pt x="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5620988" y="6786525"/>
                <a:ext cx="623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376" extrusionOk="0">
                    <a:moveTo>
                      <a:pt x="850" y="0"/>
                    </a:moveTo>
                    <a:cubicBezTo>
                      <a:pt x="435" y="0"/>
                      <a:pt x="122" y="142"/>
                      <a:pt x="72" y="381"/>
                    </a:cubicBezTo>
                    <a:cubicBezTo>
                      <a:pt x="0" y="712"/>
                      <a:pt x="447" y="1123"/>
                      <a:pt x="1081" y="1310"/>
                    </a:cubicBezTo>
                    <a:cubicBezTo>
                      <a:pt x="1272" y="1354"/>
                      <a:pt x="1456" y="1375"/>
                      <a:pt x="1624" y="1375"/>
                    </a:cubicBezTo>
                    <a:cubicBezTo>
                      <a:pt x="2046" y="1375"/>
                      <a:pt x="2364" y="1239"/>
                      <a:pt x="2422" y="971"/>
                    </a:cubicBezTo>
                    <a:cubicBezTo>
                      <a:pt x="2493" y="640"/>
                      <a:pt x="2046" y="229"/>
                      <a:pt x="1412" y="77"/>
                    </a:cubicBezTo>
                    <a:cubicBezTo>
                      <a:pt x="1215" y="25"/>
                      <a:pt x="1023" y="0"/>
                      <a:pt x="8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7"/>
              <p:cNvSpPr/>
              <p:nvPr/>
            </p:nvSpPr>
            <p:spPr>
              <a:xfrm>
                <a:off x="5620988" y="6792250"/>
                <a:ext cx="605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148" extrusionOk="0">
                    <a:moveTo>
                      <a:pt x="143" y="0"/>
                    </a:moveTo>
                    <a:lnTo>
                      <a:pt x="143" y="0"/>
                    </a:lnTo>
                    <a:cubicBezTo>
                      <a:pt x="108" y="36"/>
                      <a:pt x="72" y="117"/>
                      <a:pt x="72" y="152"/>
                    </a:cubicBezTo>
                    <a:cubicBezTo>
                      <a:pt x="0" y="483"/>
                      <a:pt x="447" y="894"/>
                      <a:pt x="1081" y="1081"/>
                    </a:cubicBezTo>
                    <a:cubicBezTo>
                      <a:pt x="1264" y="1126"/>
                      <a:pt x="1444" y="1147"/>
                      <a:pt x="1611" y="1147"/>
                    </a:cubicBezTo>
                    <a:cubicBezTo>
                      <a:pt x="2015" y="1147"/>
                      <a:pt x="2339" y="1021"/>
                      <a:pt x="2422" y="787"/>
                    </a:cubicBezTo>
                    <a:lnTo>
                      <a:pt x="2422" y="787"/>
                    </a:lnTo>
                    <a:cubicBezTo>
                      <a:pt x="2279" y="929"/>
                      <a:pt x="2027" y="1010"/>
                      <a:pt x="1718" y="1010"/>
                    </a:cubicBezTo>
                    <a:cubicBezTo>
                      <a:pt x="1545" y="1010"/>
                      <a:pt x="1353" y="984"/>
                      <a:pt x="1153" y="930"/>
                    </a:cubicBezTo>
                    <a:cubicBezTo>
                      <a:pt x="519" y="787"/>
                      <a:pt x="72" y="376"/>
                      <a:pt x="14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7"/>
              <p:cNvSpPr/>
              <p:nvPr/>
            </p:nvSpPr>
            <p:spPr>
              <a:xfrm>
                <a:off x="5633938" y="6834950"/>
                <a:ext cx="129350" cy="6815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2726" extrusionOk="0">
                    <a:moveTo>
                      <a:pt x="2354" y="0"/>
                    </a:moveTo>
                    <a:cubicBezTo>
                      <a:pt x="1053" y="0"/>
                      <a:pt x="34" y="571"/>
                      <a:pt x="1" y="1267"/>
                    </a:cubicBezTo>
                    <a:cubicBezTo>
                      <a:pt x="1" y="2018"/>
                      <a:pt x="1117" y="2652"/>
                      <a:pt x="2529" y="2724"/>
                    </a:cubicBezTo>
                    <a:cubicBezTo>
                      <a:pt x="2569" y="2725"/>
                      <a:pt x="2610" y="2725"/>
                      <a:pt x="2650" y="2725"/>
                    </a:cubicBezTo>
                    <a:cubicBezTo>
                      <a:pt x="4016" y="2725"/>
                      <a:pt x="5138" y="2140"/>
                      <a:pt x="5138" y="1419"/>
                    </a:cubicBezTo>
                    <a:cubicBezTo>
                      <a:pt x="5173" y="678"/>
                      <a:pt x="4021" y="43"/>
                      <a:pt x="2609" y="8"/>
                    </a:cubicBezTo>
                    <a:cubicBezTo>
                      <a:pt x="2523" y="3"/>
                      <a:pt x="2438" y="0"/>
                      <a:pt x="235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7"/>
              <p:cNvSpPr/>
              <p:nvPr/>
            </p:nvSpPr>
            <p:spPr>
              <a:xfrm>
                <a:off x="5633938" y="6857475"/>
                <a:ext cx="12845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1825" extrusionOk="0">
                    <a:moveTo>
                      <a:pt x="117" y="0"/>
                    </a:moveTo>
                    <a:cubicBezTo>
                      <a:pt x="36" y="107"/>
                      <a:pt x="1" y="259"/>
                      <a:pt x="1" y="366"/>
                    </a:cubicBezTo>
                    <a:cubicBezTo>
                      <a:pt x="1" y="1117"/>
                      <a:pt x="1117" y="1751"/>
                      <a:pt x="2529" y="1823"/>
                    </a:cubicBezTo>
                    <a:cubicBezTo>
                      <a:pt x="2572" y="1824"/>
                      <a:pt x="2616" y="1824"/>
                      <a:pt x="2659" y="1824"/>
                    </a:cubicBezTo>
                    <a:cubicBezTo>
                      <a:pt x="4019" y="1824"/>
                      <a:pt x="5103" y="1282"/>
                      <a:pt x="5138" y="554"/>
                    </a:cubicBezTo>
                    <a:lnTo>
                      <a:pt x="5138" y="554"/>
                    </a:lnTo>
                    <a:cubicBezTo>
                      <a:pt x="4843" y="1117"/>
                      <a:pt x="3833" y="1483"/>
                      <a:pt x="2645" y="1483"/>
                    </a:cubicBezTo>
                    <a:cubicBezTo>
                      <a:pt x="1234" y="1447"/>
                      <a:pt x="72" y="777"/>
                      <a:pt x="117" y="36"/>
                    </a:cubicBezTo>
                    <a:lnTo>
                      <a:pt x="1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88" name="Google Shape;388;p7"/>
          <p:cNvSpPr txBox="1">
            <a:spLocks noGrp="1"/>
          </p:cNvSpPr>
          <p:nvPr>
            <p:ph type="ctrTitle"/>
          </p:nvPr>
        </p:nvSpPr>
        <p:spPr>
          <a:xfrm>
            <a:off x="2071663" y="1734100"/>
            <a:ext cx="244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389" name="Google Shape;389;p7"/>
          <p:cNvSpPr txBox="1">
            <a:spLocks noGrp="1"/>
          </p:cNvSpPr>
          <p:nvPr>
            <p:ph type="subTitle" idx="1"/>
          </p:nvPr>
        </p:nvSpPr>
        <p:spPr>
          <a:xfrm>
            <a:off x="2314661" y="2155325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390" name="Google Shape;390;p7"/>
          <p:cNvSpPr txBox="1">
            <a:spLocks noGrp="1"/>
          </p:cNvSpPr>
          <p:nvPr>
            <p:ph type="ctrTitle" idx="2"/>
          </p:nvPr>
        </p:nvSpPr>
        <p:spPr>
          <a:xfrm>
            <a:off x="4502864" y="1734100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391" name="Google Shape;391;p7"/>
          <p:cNvSpPr txBox="1">
            <a:spLocks noGrp="1"/>
          </p:cNvSpPr>
          <p:nvPr>
            <p:ph type="subTitle" idx="3"/>
          </p:nvPr>
        </p:nvSpPr>
        <p:spPr>
          <a:xfrm>
            <a:off x="4836461" y="2155325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392" name="Google Shape;392;p7"/>
          <p:cNvSpPr txBox="1">
            <a:spLocks noGrp="1"/>
          </p:cNvSpPr>
          <p:nvPr>
            <p:ph type="ctrTitle" idx="4"/>
          </p:nvPr>
        </p:nvSpPr>
        <p:spPr>
          <a:xfrm>
            <a:off x="2071663" y="3185900"/>
            <a:ext cx="244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7"/>
          <p:cNvSpPr txBox="1">
            <a:spLocks noGrp="1"/>
          </p:cNvSpPr>
          <p:nvPr>
            <p:ph type="subTitle" idx="5"/>
          </p:nvPr>
        </p:nvSpPr>
        <p:spPr>
          <a:xfrm>
            <a:off x="2314661" y="3607125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7"/>
          <p:cNvSpPr txBox="1">
            <a:spLocks noGrp="1"/>
          </p:cNvSpPr>
          <p:nvPr>
            <p:ph type="ctrTitle" idx="6"/>
          </p:nvPr>
        </p:nvSpPr>
        <p:spPr>
          <a:xfrm>
            <a:off x="4502864" y="3185900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600"/>
              <a:buNone/>
              <a:defRPr sz="16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395" name="Google Shape;395;p7"/>
          <p:cNvSpPr txBox="1">
            <a:spLocks noGrp="1"/>
          </p:cNvSpPr>
          <p:nvPr>
            <p:ph type="subTitle" idx="7"/>
          </p:nvPr>
        </p:nvSpPr>
        <p:spPr>
          <a:xfrm>
            <a:off x="4836461" y="3607125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396" name="Google Shape;396;p7"/>
          <p:cNvSpPr txBox="1">
            <a:spLocks noGrp="1"/>
          </p:cNvSpPr>
          <p:nvPr>
            <p:ph type="ctrTitle" idx="8"/>
          </p:nvPr>
        </p:nvSpPr>
        <p:spPr>
          <a:xfrm>
            <a:off x="1007650" y="790500"/>
            <a:ext cx="71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3000"/>
              <a:buNone/>
              <a:defRPr sz="30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cxnSp>
        <p:nvCxnSpPr>
          <p:cNvPr id="397" name="Google Shape;397;p7"/>
          <p:cNvCxnSpPr/>
          <p:nvPr/>
        </p:nvCxnSpPr>
        <p:spPr>
          <a:xfrm>
            <a:off x="3738138" y="1368279"/>
            <a:ext cx="1665600" cy="0"/>
          </a:xfrm>
          <a:prstGeom prst="straightConnector1">
            <a:avLst/>
          </a:prstGeom>
          <a:noFill/>
          <a:ln w="19050" cap="flat" cmpd="sng">
            <a:solidFill>
              <a:srgbClr val="9E005D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_1_2_1_1">
    <p:bg>
      <p:bgPr>
        <a:gradFill>
          <a:gsLst>
            <a:gs pos="0">
              <a:srgbClr val="FF8200"/>
            </a:gs>
            <a:gs pos="100000">
              <a:schemeClr val="accent1"/>
            </a:gs>
          </a:gsLst>
          <a:lin ang="10801400" scaled="0"/>
        </a:gradFill>
        <a:effectLst/>
      </p:bgPr>
    </p:bg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8"/>
          <p:cNvSpPr/>
          <p:nvPr/>
        </p:nvSpPr>
        <p:spPr>
          <a:xfrm>
            <a:off x="4565928" y="0"/>
            <a:ext cx="4573352" cy="1373646"/>
          </a:xfrm>
          <a:custGeom>
            <a:avLst/>
            <a:gdLst/>
            <a:ahLst/>
            <a:cxnLst/>
            <a:rect l="l" t="t" r="r" b="b"/>
            <a:pathLst>
              <a:path w="13747" h="4129" extrusionOk="0">
                <a:moveTo>
                  <a:pt x="5878" y="2491"/>
                </a:moveTo>
                <a:cubicBezTo>
                  <a:pt x="6042" y="2491"/>
                  <a:pt x="6209" y="2559"/>
                  <a:pt x="6362" y="2608"/>
                </a:cubicBezTo>
                <a:cubicBezTo>
                  <a:pt x="6561" y="2684"/>
                  <a:pt x="6760" y="2769"/>
                  <a:pt x="6911" y="2883"/>
                </a:cubicBezTo>
                <a:cubicBezTo>
                  <a:pt x="6997" y="3006"/>
                  <a:pt x="7111" y="3082"/>
                  <a:pt x="7196" y="3243"/>
                </a:cubicBezTo>
                <a:cubicBezTo>
                  <a:pt x="7272" y="3319"/>
                  <a:pt x="7310" y="3480"/>
                  <a:pt x="7272" y="3594"/>
                </a:cubicBezTo>
                <a:cubicBezTo>
                  <a:pt x="7272" y="3679"/>
                  <a:pt x="7234" y="3755"/>
                  <a:pt x="7111" y="3755"/>
                </a:cubicBezTo>
                <a:cubicBezTo>
                  <a:pt x="7008" y="3780"/>
                  <a:pt x="6900" y="3793"/>
                  <a:pt x="6791" y="3793"/>
                </a:cubicBezTo>
                <a:cubicBezTo>
                  <a:pt x="6570" y="3793"/>
                  <a:pt x="6347" y="3740"/>
                  <a:pt x="6163" y="3632"/>
                </a:cubicBezTo>
                <a:cubicBezTo>
                  <a:pt x="5926" y="3518"/>
                  <a:pt x="5537" y="3205"/>
                  <a:pt x="5452" y="2968"/>
                </a:cubicBezTo>
                <a:cubicBezTo>
                  <a:pt x="5414" y="2807"/>
                  <a:pt x="5489" y="2646"/>
                  <a:pt x="5613" y="2570"/>
                </a:cubicBezTo>
                <a:cubicBezTo>
                  <a:pt x="5698" y="2512"/>
                  <a:pt x="5787" y="2491"/>
                  <a:pt x="5878" y="2491"/>
                </a:cubicBezTo>
                <a:close/>
                <a:moveTo>
                  <a:pt x="0" y="1"/>
                </a:moveTo>
                <a:cubicBezTo>
                  <a:pt x="323" y="200"/>
                  <a:pt x="560" y="399"/>
                  <a:pt x="835" y="636"/>
                </a:cubicBezTo>
                <a:cubicBezTo>
                  <a:pt x="1185" y="949"/>
                  <a:pt x="1546" y="1224"/>
                  <a:pt x="1982" y="1461"/>
                </a:cubicBezTo>
                <a:cubicBezTo>
                  <a:pt x="2607" y="1783"/>
                  <a:pt x="3318" y="2020"/>
                  <a:pt x="3916" y="2409"/>
                </a:cubicBezTo>
                <a:cubicBezTo>
                  <a:pt x="4826" y="2968"/>
                  <a:pt x="5613" y="3831"/>
                  <a:pt x="6674" y="4068"/>
                </a:cubicBezTo>
                <a:cubicBezTo>
                  <a:pt x="6878" y="4111"/>
                  <a:pt x="7083" y="4128"/>
                  <a:pt x="7290" y="4128"/>
                </a:cubicBezTo>
                <a:cubicBezTo>
                  <a:pt x="7855" y="4128"/>
                  <a:pt x="8431" y="3999"/>
                  <a:pt x="9007" y="3916"/>
                </a:cubicBezTo>
                <a:cubicBezTo>
                  <a:pt x="9420" y="3836"/>
                  <a:pt x="9850" y="3792"/>
                  <a:pt x="10286" y="3792"/>
                </a:cubicBezTo>
                <a:cubicBezTo>
                  <a:pt x="10519" y="3792"/>
                  <a:pt x="10753" y="3804"/>
                  <a:pt x="10988" y="3831"/>
                </a:cubicBezTo>
                <a:cubicBezTo>
                  <a:pt x="11404" y="3862"/>
                  <a:pt x="11821" y="3974"/>
                  <a:pt x="12237" y="3974"/>
                </a:cubicBezTo>
                <a:cubicBezTo>
                  <a:pt x="12333" y="3974"/>
                  <a:pt x="12428" y="3968"/>
                  <a:pt x="12524" y="3954"/>
                </a:cubicBezTo>
                <a:cubicBezTo>
                  <a:pt x="12837" y="3954"/>
                  <a:pt x="13074" y="3831"/>
                  <a:pt x="13396" y="3831"/>
                </a:cubicBezTo>
                <a:cubicBezTo>
                  <a:pt x="13453" y="3812"/>
                  <a:pt x="13512" y="3802"/>
                  <a:pt x="13571" y="3802"/>
                </a:cubicBezTo>
                <a:cubicBezTo>
                  <a:pt x="13631" y="3802"/>
                  <a:pt x="13690" y="3812"/>
                  <a:pt x="13747" y="3831"/>
                </a:cubicBezTo>
                <a:lnTo>
                  <a:pt x="13747" y="2883"/>
                </a:lnTo>
                <a:cubicBezTo>
                  <a:pt x="13396" y="2921"/>
                  <a:pt x="13036" y="2968"/>
                  <a:pt x="12647" y="3006"/>
                </a:cubicBezTo>
                <a:cubicBezTo>
                  <a:pt x="12461" y="3028"/>
                  <a:pt x="12278" y="3050"/>
                  <a:pt x="12096" y="3050"/>
                </a:cubicBezTo>
                <a:cubicBezTo>
                  <a:pt x="11963" y="3050"/>
                  <a:pt x="11831" y="3038"/>
                  <a:pt x="11699" y="3006"/>
                </a:cubicBezTo>
                <a:cubicBezTo>
                  <a:pt x="11377" y="2921"/>
                  <a:pt x="11064" y="2731"/>
                  <a:pt x="10704" y="2608"/>
                </a:cubicBezTo>
                <a:cubicBezTo>
                  <a:pt x="9955" y="2333"/>
                  <a:pt x="9044" y="2494"/>
                  <a:pt x="8419" y="2020"/>
                </a:cubicBezTo>
                <a:cubicBezTo>
                  <a:pt x="7784" y="1584"/>
                  <a:pt x="7471" y="750"/>
                  <a:pt x="6959" y="200"/>
                </a:cubicBezTo>
                <a:cubicBezTo>
                  <a:pt x="6874" y="162"/>
                  <a:pt x="6798" y="77"/>
                  <a:pt x="6722" y="1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8"/>
          <p:cNvSpPr/>
          <p:nvPr/>
        </p:nvSpPr>
        <p:spPr>
          <a:xfrm flipH="1">
            <a:off x="-1033" y="2069928"/>
            <a:ext cx="9143964" cy="3072202"/>
          </a:xfrm>
          <a:custGeom>
            <a:avLst/>
            <a:gdLst/>
            <a:ahLst/>
            <a:cxnLst/>
            <a:rect l="l" t="t" r="r" b="b"/>
            <a:pathLst>
              <a:path w="24945" h="8381" extrusionOk="0">
                <a:moveTo>
                  <a:pt x="8283" y="5693"/>
                </a:moveTo>
                <a:cubicBezTo>
                  <a:pt x="8326" y="5693"/>
                  <a:pt x="8371" y="5695"/>
                  <a:pt x="8416" y="5701"/>
                </a:cubicBezTo>
                <a:cubicBezTo>
                  <a:pt x="8640" y="5736"/>
                  <a:pt x="8792" y="5808"/>
                  <a:pt x="8899" y="5924"/>
                </a:cubicBezTo>
                <a:cubicBezTo>
                  <a:pt x="9086" y="6111"/>
                  <a:pt x="9086" y="6299"/>
                  <a:pt x="9086" y="6299"/>
                </a:cubicBezTo>
                <a:cubicBezTo>
                  <a:pt x="9152" y="6617"/>
                  <a:pt x="8632" y="6767"/>
                  <a:pt x="8161" y="6767"/>
                </a:cubicBezTo>
                <a:cubicBezTo>
                  <a:pt x="7864" y="6767"/>
                  <a:pt x="7587" y="6708"/>
                  <a:pt x="7487" y="6594"/>
                </a:cubicBezTo>
                <a:cubicBezTo>
                  <a:pt x="7452" y="6558"/>
                  <a:pt x="7407" y="6522"/>
                  <a:pt x="7407" y="6478"/>
                </a:cubicBezTo>
                <a:cubicBezTo>
                  <a:pt x="7341" y="6105"/>
                  <a:pt x="7721" y="5693"/>
                  <a:pt x="8283" y="5693"/>
                </a:cubicBezTo>
                <a:close/>
                <a:moveTo>
                  <a:pt x="5960" y="7452"/>
                </a:moveTo>
                <a:cubicBezTo>
                  <a:pt x="5968" y="7460"/>
                  <a:pt x="5977" y="7469"/>
                  <a:pt x="5986" y="7478"/>
                </a:cubicBezTo>
                <a:lnTo>
                  <a:pt x="5986" y="7478"/>
                </a:lnTo>
                <a:lnTo>
                  <a:pt x="5960" y="7452"/>
                </a:lnTo>
                <a:close/>
                <a:moveTo>
                  <a:pt x="24945" y="1"/>
                </a:moveTo>
                <a:cubicBezTo>
                  <a:pt x="24382" y="528"/>
                  <a:pt x="23417" y="858"/>
                  <a:pt x="22005" y="1233"/>
                </a:cubicBezTo>
                <a:cubicBezTo>
                  <a:pt x="19289" y="2011"/>
                  <a:pt x="18092" y="2985"/>
                  <a:pt x="17869" y="4173"/>
                </a:cubicBezTo>
                <a:cubicBezTo>
                  <a:pt x="17718" y="5102"/>
                  <a:pt x="16916" y="6954"/>
                  <a:pt x="14973" y="6954"/>
                </a:cubicBezTo>
                <a:cubicBezTo>
                  <a:pt x="14506" y="6954"/>
                  <a:pt x="13972" y="6847"/>
                  <a:pt x="13366" y="6594"/>
                </a:cubicBezTo>
                <a:cubicBezTo>
                  <a:pt x="10836" y="5539"/>
                  <a:pt x="8646" y="4460"/>
                  <a:pt x="6246" y="4460"/>
                </a:cubicBezTo>
                <a:cubicBezTo>
                  <a:pt x="5679" y="4460"/>
                  <a:pt x="5101" y="4520"/>
                  <a:pt x="4503" y="4655"/>
                </a:cubicBezTo>
                <a:cubicBezTo>
                  <a:pt x="3208" y="4959"/>
                  <a:pt x="1457" y="5477"/>
                  <a:pt x="0" y="5477"/>
                </a:cubicBezTo>
                <a:lnTo>
                  <a:pt x="0" y="8381"/>
                </a:lnTo>
                <a:lnTo>
                  <a:pt x="2833" y="8381"/>
                </a:lnTo>
                <a:cubicBezTo>
                  <a:pt x="2898" y="7702"/>
                  <a:pt x="3652" y="6986"/>
                  <a:pt x="4663" y="6986"/>
                </a:cubicBezTo>
                <a:cubicBezTo>
                  <a:pt x="4757" y="6986"/>
                  <a:pt x="4852" y="6992"/>
                  <a:pt x="4950" y="7005"/>
                </a:cubicBezTo>
                <a:cubicBezTo>
                  <a:pt x="5471" y="7076"/>
                  <a:pt x="5765" y="7260"/>
                  <a:pt x="5987" y="7479"/>
                </a:cubicBezTo>
                <a:lnTo>
                  <a:pt x="5987" y="7479"/>
                </a:lnTo>
                <a:cubicBezTo>
                  <a:pt x="6337" y="7838"/>
                  <a:pt x="6370" y="8229"/>
                  <a:pt x="6370" y="8229"/>
                </a:cubicBezTo>
                <a:lnTo>
                  <a:pt x="6370" y="8381"/>
                </a:lnTo>
                <a:lnTo>
                  <a:pt x="24945" y="8381"/>
                </a:lnTo>
                <a:lnTo>
                  <a:pt x="24945" y="7264"/>
                </a:lnTo>
                <a:cubicBezTo>
                  <a:pt x="24104" y="7506"/>
                  <a:pt x="23026" y="7619"/>
                  <a:pt x="21980" y="7619"/>
                </a:cubicBezTo>
                <a:cubicBezTo>
                  <a:pt x="20437" y="7619"/>
                  <a:pt x="18964" y="7372"/>
                  <a:pt x="18432" y="6924"/>
                </a:cubicBezTo>
                <a:cubicBezTo>
                  <a:pt x="18244" y="6817"/>
                  <a:pt x="18128" y="6665"/>
                  <a:pt x="18092" y="6522"/>
                </a:cubicBezTo>
                <a:cubicBezTo>
                  <a:pt x="17819" y="5172"/>
                  <a:pt x="19782" y="3698"/>
                  <a:pt x="22505" y="3698"/>
                </a:cubicBezTo>
                <a:cubicBezTo>
                  <a:pt x="22718" y="3698"/>
                  <a:pt x="22936" y="3707"/>
                  <a:pt x="23158" y="3726"/>
                </a:cubicBezTo>
                <a:cubicBezTo>
                  <a:pt x="23935" y="3798"/>
                  <a:pt x="24498" y="3985"/>
                  <a:pt x="24945" y="4173"/>
                </a:cubicBezTo>
                <a:lnTo>
                  <a:pt x="24945" y="1"/>
                </a:ln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8"/>
          <p:cNvSpPr/>
          <p:nvPr/>
        </p:nvSpPr>
        <p:spPr>
          <a:xfrm>
            <a:off x="2200488" y="4164950"/>
            <a:ext cx="1075758" cy="485054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8"/>
          <p:cNvSpPr/>
          <p:nvPr/>
        </p:nvSpPr>
        <p:spPr>
          <a:xfrm>
            <a:off x="652945" y="3916330"/>
            <a:ext cx="427277" cy="416972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8"/>
          <p:cNvSpPr/>
          <p:nvPr/>
        </p:nvSpPr>
        <p:spPr>
          <a:xfrm>
            <a:off x="6830250" y="239513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4" name="Google Shape;404;p8"/>
          <p:cNvGrpSpPr/>
          <p:nvPr/>
        </p:nvGrpSpPr>
        <p:grpSpPr>
          <a:xfrm>
            <a:off x="-1025" y="0"/>
            <a:ext cx="9192023" cy="5177169"/>
            <a:chOff x="-1025" y="0"/>
            <a:chExt cx="9192023" cy="5177169"/>
          </a:xfrm>
        </p:grpSpPr>
        <p:sp>
          <p:nvSpPr>
            <p:cNvPr id="405" name="Google Shape;405;p8"/>
            <p:cNvSpPr/>
            <p:nvPr/>
          </p:nvSpPr>
          <p:spPr>
            <a:xfrm>
              <a:off x="-1025" y="1870000"/>
              <a:ext cx="9144059" cy="305575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2777841" y="0"/>
              <a:ext cx="6413157" cy="1810824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608925" y="4426148"/>
              <a:ext cx="5082878" cy="751022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" name="Google Shape;408;p8"/>
          <p:cNvSpPr/>
          <p:nvPr/>
        </p:nvSpPr>
        <p:spPr>
          <a:xfrm rot="-1569231">
            <a:off x="538753" y="1595922"/>
            <a:ext cx="317036" cy="317036"/>
          </a:xfrm>
          <a:custGeom>
            <a:avLst/>
            <a:gdLst/>
            <a:ahLst/>
            <a:cxnLst/>
            <a:rect l="l" t="t" r="r" b="b"/>
            <a:pathLst>
              <a:path w="19382" h="19382" extrusionOk="0">
                <a:moveTo>
                  <a:pt x="9669" y="0"/>
                </a:moveTo>
                <a:cubicBezTo>
                  <a:pt x="4332" y="0"/>
                  <a:pt x="1" y="4332"/>
                  <a:pt x="1" y="9705"/>
                </a:cubicBezTo>
                <a:cubicBezTo>
                  <a:pt x="1" y="15041"/>
                  <a:pt x="4332" y="19382"/>
                  <a:pt x="9669" y="19382"/>
                </a:cubicBezTo>
                <a:cubicBezTo>
                  <a:pt x="15050" y="19382"/>
                  <a:pt x="19382" y="15041"/>
                  <a:pt x="19382" y="9705"/>
                </a:cubicBezTo>
                <a:cubicBezTo>
                  <a:pt x="19382" y="4332"/>
                  <a:pt x="15050" y="0"/>
                  <a:pt x="966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4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  <a:effectLst>
            <a:outerShdw blurRad="300038" dist="9525" dir="126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8"/>
          <p:cNvSpPr/>
          <p:nvPr/>
        </p:nvSpPr>
        <p:spPr>
          <a:xfrm>
            <a:off x="7989775" y="4072025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8"/>
          <p:cNvSpPr/>
          <p:nvPr/>
        </p:nvSpPr>
        <p:spPr>
          <a:xfrm>
            <a:off x="4932502" y="1461026"/>
            <a:ext cx="295286" cy="288165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8"/>
          <p:cNvSpPr/>
          <p:nvPr/>
        </p:nvSpPr>
        <p:spPr>
          <a:xfrm rot="8804286">
            <a:off x="8074572" y="2953183"/>
            <a:ext cx="440866" cy="440871"/>
          </a:xfrm>
          <a:custGeom>
            <a:avLst/>
            <a:gdLst/>
            <a:ahLst/>
            <a:cxnLst/>
            <a:rect l="l" t="t" r="r" b="b"/>
            <a:pathLst>
              <a:path w="80533" h="80534" extrusionOk="0">
                <a:moveTo>
                  <a:pt x="40284" y="1"/>
                </a:moveTo>
                <a:cubicBezTo>
                  <a:pt x="18047" y="1"/>
                  <a:pt x="0" y="18013"/>
                  <a:pt x="0" y="40249"/>
                </a:cubicBezTo>
                <a:cubicBezTo>
                  <a:pt x="0" y="62486"/>
                  <a:pt x="18047" y="80533"/>
                  <a:pt x="40284" y="80533"/>
                </a:cubicBezTo>
                <a:cubicBezTo>
                  <a:pt x="62521" y="80533"/>
                  <a:pt x="80532" y="62486"/>
                  <a:pt x="80532" y="40249"/>
                </a:cubicBezTo>
                <a:cubicBezTo>
                  <a:pt x="80532" y="18013"/>
                  <a:pt x="62521" y="1"/>
                  <a:pt x="40284" y="1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8"/>
          <p:cNvSpPr/>
          <p:nvPr/>
        </p:nvSpPr>
        <p:spPr>
          <a:xfrm>
            <a:off x="1155275" y="476647"/>
            <a:ext cx="526671" cy="513503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8"/>
          <p:cNvSpPr/>
          <p:nvPr/>
        </p:nvSpPr>
        <p:spPr>
          <a:xfrm>
            <a:off x="5303000" y="1254089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8"/>
          <p:cNvSpPr/>
          <p:nvPr/>
        </p:nvSpPr>
        <p:spPr>
          <a:xfrm>
            <a:off x="7828550" y="4035202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8"/>
          <p:cNvSpPr/>
          <p:nvPr/>
        </p:nvSpPr>
        <p:spPr>
          <a:xfrm>
            <a:off x="684925" y="1753813"/>
            <a:ext cx="7692300" cy="1822500"/>
          </a:xfrm>
          <a:prstGeom prst="rect">
            <a:avLst/>
          </a:prstGeom>
          <a:solidFill>
            <a:srgbClr val="FFFFFF">
              <a:alpha val="584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8"/>
          <p:cNvSpPr/>
          <p:nvPr/>
        </p:nvSpPr>
        <p:spPr>
          <a:xfrm>
            <a:off x="1561325" y="470527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7" name="Google Shape;41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602" y="0"/>
            <a:ext cx="89707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8"/>
          <p:cNvSpPr/>
          <p:nvPr/>
        </p:nvSpPr>
        <p:spPr>
          <a:xfrm rot="-7496856">
            <a:off x="6077914" y="4335742"/>
            <a:ext cx="476549" cy="579530"/>
          </a:xfrm>
          <a:custGeom>
            <a:avLst/>
            <a:gdLst/>
            <a:ahLst/>
            <a:cxnLst/>
            <a:rect l="l" t="t" r="r" b="b"/>
            <a:pathLst>
              <a:path w="4137" h="5031" extrusionOk="0">
                <a:moveTo>
                  <a:pt x="2457" y="0"/>
                </a:moveTo>
                <a:cubicBezTo>
                  <a:pt x="2904" y="304"/>
                  <a:pt x="3208" y="751"/>
                  <a:pt x="3395" y="1198"/>
                </a:cubicBezTo>
                <a:cubicBezTo>
                  <a:pt x="3538" y="1600"/>
                  <a:pt x="3574" y="1975"/>
                  <a:pt x="3538" y="2386"/>
                </a:cubicBezTo>
                <a:cubicBezTo>
                  <a:pt x="3503" y="2716"/>
                  <a:pt x="3395" y="3020"/>
                  <a:pt x="3244" y="3315"/>
                </a:cubicBezTo>
                <a:lnTo>
                  <a:pt x="3244" y="3351"/>
                </a:lnTo>
                <a:cubicBezTo>
                  <a:pt x="3092" y="3655"/>
                  <a:pt x="2868" y="3914"/>
                  <a:pt x="2609" y="4101"/>
                </a:cubicBezTo>
                <a:cubicBezTo>
                  <a:pt x="2314" y="4360"/>
                  <a:pt x="1975" y="4548"/>
                  <a:pt x="1564" y="4619"/>
                </a:cubicBezTo>
                <a:cubicBezTo>
                  <a:pt x="1385" y="4691"/>
                  <a:pt x="1162" y="4727"/>
                  <a:pt x="938" y="4727"/>
                </a:cubicBezTo>
                <a:cubicBezTo>
                  <a:pt x="635" y="4727"/>
                  <a:pt x="304" y="4655"/>
                  <a:pt x="0" y="4548"/>
                </a:cubicBezTo>
                <a:lnTo>
                  <a:pt x="0" y="4548"/>
                </a:lnTo>
                <a:cubicBezTo>
                  <a:pt x="117" y="4619"/>
                  <a:pt x="188" y="4655"/>
                  <a:pt x="304" y="4727"/>
                </a:cubicBezTo>
                <a:cubicBezTo>
                  <a:pt x="670" y="4914"/>
                  <a:pt x="1081" y="5030"/>
                  <a:pt x="1528" y="5030"/>
                </a:cubicBezTo>
                <a:cubicBezTo>
                  <a:pt x="1716" y="5030"/>
                  <a:pt x="1939" y="4995"/>
                  <a:pt x="2162" y="4950"/>
                </a:cubicBezTo>
                <a:cubicBezTo>
                  <a:pt x="2538" y="4843"/>
                  <a:pt x="2904" y="4655"/>
                  <a:pt x="3208" y="4396"/>
                </a:cubicBezTo>
                <a:cubicBezTo>
                  <a:pt x="3431" y="4208"/>
                  <a:pt x="3654" y="3949"/>
                  <a:pt x="3797" y="3655"/>
                </a:cubicBezTo>
                <a:cubicBezTo>
                  <a:pt x="3985" y="3351"/>
                  <a:pt x="4065" y="3020"/>
                  <a:pt x="4101" y="2681"/>
                </a:cubicBezTo>
                <a:cubicBezTo>
                  <a:pt x="4137" y="2314"/>
                  <a:pt x="4101" y="1903"/>
                  <a:pt x="3949" y="1528"/>
                </a:cubicBezTo>
                <a:cubicBezTo>
                  <a:pt x="3762" y="930"/>
                  <a:pt x="3315" y="447"/>
                  <a:pt x="2761" y="152"/>
                </a:cubicBezTo>
                <a:cubicBezTo>
                  <a:pt x="2645" y="81"/>
                  <a:pt x="2573" y="36"/>
                  <a:pt x="2457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9" name="Google Shape;419;p8"/>
          <p:cNvGrpSpPr/>
          <p:nvPr/>
        </p:nvGrpSpPr>
        <p:grpSpPr>
          <a:xfrm rot="9652468">
            <a:off x="7951679" y="355159"/>
            <a:ext cx="846058" cy="859681"/>
            <a:chOff x="-2803299" y="2304605"/>
            <a:chExt cx="1513937" cy="1524159"/>
          </a:xfrm>
        </p:grpSpPr>
        <p:sp>
          <p:nvSpPr>
            <p:cNvPr id="420" name="Google Shape;420;p8"/>
            <p:cNvSpPr/>
            <p:nvPr/>
          </p:nvSpPr>
          <p:spPr>
            <a:xfrm rot="-3251086">
              <a:off x="-2653825" y="2527465"/>
              <a:ext cx="999923" cy="880172"/>
            </a:xfrm>
            <a:custGeom>
              <a:avLst/>
              <a:gdLst/>
              <a:ahLst/>
              <a:cxnLst/>
              <a:rect l="l" t="t" r="r" b="b"/>
              <a:pathLst>
                <a:path w="14125" h="12434" extrusionOk="0">
                  <a:moveTo>
                    <a:pt x="7070" y="1"/>
                  </a:moveTo>
                  <a:cubicBezTo>
                    <a:pt x="6244" y="1"/>
                    <a:pt x="5404" y="166"/>
                    <a:pt x="4599" y="517"/>
                  </a:cubicBezTo>
                  <a:cubicBezTo>
                    <a:pt x="1450" y="1896"/>
                    <a:pt x="0" y="5525"/>
                    <a:pt x="1334" y="8673"/>
                  </a:cubicBezTo>
                  <a:cubicBezTo>
                    <a:pt x="2359" y="11029"/>
                    <a:pt x="4672" y="12433"/>
                    <a:pt x="7091" y="12433"/>
                  </a:cubicBezTo>
                  <a:cubicBezTo>
                    <a:pt x="7906" y="12433"/>
                    <a:pt x="8733" y="12274"/>
                    <a:pt x="9526" y="11938"/>
                  </a:cubicBezTo>
                  <a:cubicBezTo>
                    <a:pt x="12675" y="10568"/>
                    <a:pt x="14125" y="6894"/>
                    <a:pt x="12746" y="3746"/>
                  </a:cubicBezTo>
                  <a:cubicBezTo>
                    <a:pt x="11753" y="1403"/>
                    <a:pt x="9470" y="1"/>
                    <a:pt x="707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4200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1" name="Google Shape;421;p8"/>
            <p:cNvGrpSpPr/>
            <p:nvPr/>
          </p:nvGrpSpPr>
          <p:grpSpPr>
            <a:xfrm>
              <a:off x="-2451424" y="2666703"/>
              <a:ext cx="1162061" cy="1162061"/>
              <a:chOff x="5100894" y="5868788"/>
              <a:chExt cx="1277412" cy="1277412"/>
            </a:xfrm>
          </p:grpSpPr>
          <p:sp>
            <p:nvSpPr>
              <p:cNvPr id="422" name="Google Shape;422;p8"/>
              <p:cNvSpPr/>
              <p:nvPr/>
            </p:nvSpPr>
            <p:spPr>
              <a:xfrm rot="-8100000">
                <a:off x="5287742" y="6056085"/>
                <a:ext cx="903716" cy="902816"/>
              </a:xfrm>
              <a:custGeom>
                <a:avLst/>
                <a:gdLst/>
                <a:ahLst/>
                <a:cxnLst/>
                <a:rect l="l" t="t" r="r" b="b"/>
                <a:pathLst>
                  <a:path w="36149" h="36113" extrusionOk="0">
                    <a:moveTo>
                      <a:pt x="18092" y="1"/>
                    </a:moveTo>
                    <a:cubicBezTo>
                      <a:pt x="8113" y="1"/>
                      <a:pt x="1" y="8077"/>
                      <a:pt x="1" y="18056"/>
                    </a:cubicBezTo>
                    <a:cubicBezTo>
                      <a:pt x="1" y="28036"/>
                      <a:pt x="8113" y="36112"/>
                      <a:pt x="18092" y="36112"/>
                    </a:cubicBezTo>
                    <a:cubicBezTo>
                      <a:pt x="28036" y="36112"/>
                      <a:pt x="36148" y="28036"/>
                      <a:pt x="36148" y="18056"/>
                    </a:cubicBezTo>
                    <a:cubicBezTo>
                      <a:pt x="36148" y="8077"/>
                      <a:pt x="28036" y="1"/>
                      <a:pt x="180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6019238" y="6596500"/>
                <a:ext cx="122850" cy="13712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5485" extrusionOk="0">
                    <a:moveTo>
                      <a:pt x="3586" y="1"/>
                    </a:moveTo>
                    <a:cubicBezTo>
                      <a:pt x="2823" y="1"/>
                      <a:pt x="1813" y="731"/>
                      <a:pt x="1081" y="1871"/>
                    </a:cubicBezTo>
                    <a:cubicBezTo>
                      <a:pt x="152" y="3292"/>
                      <a:pt x="0" y="4855"/>
                      <a:pt x="786" y="5338"/>
                    </a:cubicBezTo>
                    <a:cubicBezTo>
                      <a:pt x="939" y="5437"/>
                      <a:pt x="1118" y="5485"/>
                      <a:pt x="1316" y="5485"/>
                    </a:cubicBezTo>
                    <a:cubicBezTo>
                      <a:pt x="2075" y="5485"/>
                      <a:pt x="3095" y="4779"/>
                      <a:pt x="3833" y="3622"/>
                    </a:cubicBezTo>
                    <a:cubicBezTo>
                      <a:pt x="4762" y="2211"/>
                      <a:pt x="4914" y="647"/>
                      <a:pt x="4137" y="165"/>
                    </a:cubicBezTo>
                    <a:cubicBezTo>
                      <a:pt x="3978" y="53"/>
                      <a:pt x="3791" y="1"/>
                      <a:pt x="35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6030388" y="6600600"/>
                <a:ext cx="110825" cy="133025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5321" extrusionOk="0">
                    <a:moveTo>
                      <a:pt x="3726" y="1"/>
                    </a:moveTo>
                    <a:cubicBezTo>
                      <a:pt x="4093" y="707"/>
                      <a:pt x="3869" y="1975"/>
                      <a:pt x="3092" y="3164"/>
                    </a:cubicBezTo>
                    <a:cubicBezTo>
                      <a:pt x="2349" y="4292"/>
                      <a:pt x="1343" y="5021"/>
                      <a:pt x="568" y="5021"/>
                    </a:cubicBezTo>
                    <a:cubicBezTo>
                      <a:pt x="374" y="5021"/>
                      <a:pt x="194" y="4976"/>
                      <a:pt x="36" y="4879"/>
                    </a:cubicBezTo>
                    <a:lnTo>
                      <a:pt x="1" y="4834"/>
                    </a:lnTo>
                    <a:lnTo>
                      <a:pt x="1" y="4834"/>
                    </a:lnTo>
                    <a:cubicBezTo>
                      <a:pt x="72" y="4986"/>
                      <a:pt x="188" y="5102"/>
                      <a:pt x="340" y="5174"/>
                    </a:cubicBezTo>
                    <a:cubicBezTo>
                      <a:pt x="493" y="5273"/>
                      <a:pt x="672" y="5321"/>
                      <a:pt x="870" y="5321"/>
                    </a:cubicBezTo>
                    <a:cubicBezTo>
                      <a:pt x="1629" y="5321"/>
                      <a:pt x="2649" y="4615"/>
                      <a:pt x="3387" y="3458"/>
                    </a:cubicBezTo>
                    <a:cubicBezTo>
                      <a:pt x="4280" y="2047"/>
                      <a:pt x="4432" y="519"/>
                      <a:pt x="37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5634838" y="6635025"/>
                <a:ext cx="274525" cy="146975"/>
              </a:xfrm>
              <a:custGeom>
                <a:avLst/>
                <a:gdLst/>
                <a:ahLst/>
                <a:cxnLst/>
                <a:rect l="l" t="t" r="r" b="b"/>
                <a:pathLst>
                  <a:path w="10981" h="5879" extrusionOk="0">
                    <a:moveTo>
                      <a:pt x="6816" y="1"/>
                    </a:moveTo>
                    <a:cubicBezTo>
                      <a:pt x="6224" y="1"/>
                      <a:pt x="5594" y="61"/>
                      <a:pt x="4950" y="187"/>
                    </a:cubicBezTo>
                    <a:cubicBezTo>
                      <a:pt x="2091" y="777"/>
                      <a:pt x="0" y="2457"/>
                      <a:pt x="304" y="3984"/>
                    </a:cubicBezTo>
                    <a:cubicBezTo>
                      <a:pt x="532" y="5167"/>
                      <a:pt x="2147" y="5878"/>
                      <a:pt x="4191" y="5878"/>
                    </a:cubicBezTo>
                    <a:cubicBezTo>
                      <a:pt x="4788" y="5878"/>
                      <a:pt x="5421" y="5818"/>
                      <a:pt x="6067" y="5691"/>
                    </a:cubicBezTo>
                    <a:cubicBezTo>
                      <a:pt x="8934" y="5101"/>
                      <a:pt x="10980" y="3422"/>
                      <a:pt x="10686" y="1894"/>
                    </a:cubicBezTo>
                    <a:cubicBezTo>
                      <a:pt x="10457" y="716"/>
                      <a:pt x="8859" y="1"/>
                      <a:pt x="681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5641313" y="6684375"/>
                <a:ext cx="266250" cy="97625"/>
              </a:xfrm>
              <a:custGeom>
                <a:avLst/>
                <a:gdLst/>
                <a:ahLst/>
                <a:cxnLst/>
                <a:rect l="l" t="t" r="r" b="b"/>
                <a:pathLst>
                  <a:path w="10650" h="3905" extrusionOk="0">
                    <a:moveTo>
                      <a:pt x="10427" y="0"/>
                    </a:moveTo>
                    <a:lnTo>
                      <a:pt x="10427" y="0"/>
                    </a:lnTo>
                    <a:cubicBezTo>
                      <a:pt x="10051" y="1260"/>
                      <a:pt x="8229" y="2529"/>
                      <a:pt x="5852" y="2975"/>
                    </a:cubicBezTo>
                    <a:cubicBezTo>
                      <a:pt x="5195" y="3112"/>
                      <a:pt x="4553" y="3177"/>
                      <a:pt x="3951" y="3177"/>
                    </a:cubicBezTo>
                    <a:cubicBezTo>
                      <a:pt x="1925" y="3177"/>
                      <a:pt x="344" y="2448"/>
                      <a:pt x="117" y="1305"/>
                    </a:cubicBezTo>
                    <a:lnTo>
                      <a:pt x="117" y="1224"/>
                    </a:lnTo>
                    <a:cubicBezTo>
                      <a:pt x="45" y="1483"/>
                      <a:pt x="0" y="1751"/>
                      <a:pt x="45" y="2010"/>
                    </a:cubicBezTo>
                    <a:cubicBezTo>
                      <a:pt x="273" y="3193"/>
                      <a:pt x="1888" y="3904"/>
                      <a:pt x="3932" y="3904"/>
                    </a:cubicBezTo>
                    <a:cubicBezTo>
                      <a:pt x="4529" y="3904"/>
                      <a:pt x="5162" y="3844"/>
                      <a:pt x="5808" y="3717"/>
                    </a:cubicBezTo>
                    <a:cubicBezTo>
                      <a:pt x="8604" y="3127"/>
                      <a:pt x="10650" y="1483"/>
                      <a:pt x="1042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5584588" y="6245650"/>
                <a:ext cx="156375" cy="263025"/>
              </a:xfrm>
              <a:custGeom>
                <a:avLst/>
                <a:gdLst/>
                <a:ahLst/>
                <a:cxnLst/>
                <a:rect l="l" t="t" r="r" b="b"/>
                <a:pathLst>
                  <a:path w="6255" h="10521" extrusionOk="0">
                    <a:moveTo>
                      <a:pt x="3579" y="0"/>
                    </a:moveTo>
                    <a:cubicBezTo>
                      <a:pt x="2114" y="0"/>
                      <a:pt x="693" y="2138"/>
                      <a:pt x="375" y="4925"/>
                    </a:cubicBezTo>
                    <a:cubicBezTo>
                      <a:pt x="0" y="7829"/>
                      <a:pt x="974" y="10321"/>
                      <a:pt x="2493" y="10509"/>
                    </a:cubicBezTo>
                    <a:cubicBezTo>
                      <a:pt x="2555" y="10517"/>
                      <a:pt x="2617" y="10520"/>
                      <a:pt x="2680" y="10520"/>
                    </a:cubicBezTo>
                    <a:cubicBezTo>
                      <a:pt x="4176" y="10520"/>
                      <a:pt x="5598" y="8383"/>
                      <a:pt x="5923" y="5595"/>
                    </a:cubicBezTo>
                    <a:cubicBezTo>
                      <a:pt x="6254" y="2692"/>
                      <a:pt x="5325" y="199"/>
                      <a:pt x="3761" y="12"/>
                    </a:cubicBezTo>
                    <a:cubicBezTo>
                      <a:pt x="3700" y="4"/>
                      <a:pt x="3640" y="0"/>
                      <a:pt x="35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5585463" y="6245650"/>
                <a:ext cx="111700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4468" h="10510" extrusionOk="0">
                    <a:moveTo>
                      <a:pt x="3544" y="0"/>
                    </a:moveTo>
                    <a:cubicBezTo>
                      <a:pt x="2079" y="0"/>
                      <a:pt x="658" y="2138"/>
                      <a:pt x="340" y="4925"/>
                    </a:cubicBezTo>
                    <a:cubicBezTo>
                      <a:pt x="1" y="7793"/>
                      <a:pt x="894" y="10250"/>
                      <a:pt x="2386" y="10509"/>
                    </a:cubicBezTo>
                    <a:cubicBezTo>
                      <a:pt x="1305" y="9732"/>
                      <a:pt x="716" y="7606"/>
                      <a:pt x="1010" y="5184"/>
                    </a:cubicBezTo>
                    <a:cubicBezTo>
                      <a:pt x="1328" y="2392"/>
                      <a:pt x="2754" y="260"/>
                      <a:pt x="4221" y="260"/>
                    </a:cubicBezTo>
                    <a:cubicBezTo>
                      <a:pt x="4280" y="260"/>
                      <a:pt x="4338" y="264"/>
                      <a:pt x="4396" y="271"/>
                    </a:cubicBezTo>
                    <a:cubicBezTo>
                      <a:pt x="4432" y="271"/>
                      <a:pt x="4432" y="315"/>
                      <a:pt x="4468" y="315"/>
                    </a:cubicBezTo>
                    <a:cubicBezTo>
                      <a:pt x="4245" y="128"/>
                      <a:pt x="3986" y="47"/>
                      <a:pt x="3726" y="12"/>
                    </a:cubicBezTo>
                    <a:cubicBezTo>
                      <a:pt x="3665" y="4"/>
                      <a:pt x="3605" y="0"/>
                      <a:pt x="35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5889913" y="6135825"/>
                <a:ext cx="188975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152" extrusionOk="0">
                    <a:moveTo>
                      <a:pt x="1935" y="0"/>
                    </a:moveTo>
                    <a:cubicBezTo>
                      <a:pt x="1541" y="0"/>
                      <a:pt x="1195" y="112"/>
                      <a:pt x="929" y="348"/>
                    </a:cubicBezTo>
                    <a:cubicBezTo>
                      <a:pt x="0" y="1170"/>
                      <a:pt x="483" y="3288"/>
                      <a:pt x="2046" y="5075"/>
                    </a:cubicBezTo>
                    <a:cubicBezTo>
                      <a:pt x="3189" y="6380"/>
                      <a:pt x="4589" y="7152"/>
                      <a:pt x="5622" y="7152"/>
                    </a:cubicBezTo>
                    <a:cubicBezTo>
                      <a:pt x="6003" y="7152"/>
                      <a:pt x="6334" y="7047"/>
                      <a:pt x="6585" y="6826"/>
                    </a:cubicBezTo>
                    <a:cubicBezTo>
                      <a:pt x="7558" y="5968"/>
                      <a:pt x="7031" y="3886"/>
                      <a:pt x="5468" y="2064"/>
                    </a:cubicBezTo>
                    <a:cubicBezTo>
                      <a:pt x="4335" y="770"/>
                      <a:pt x="2969" y="0"/>
                      <a:pt x="19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5914913" y="6136000"/>
                <a:ext cx="163975" cy="17695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7078" extrusionOk="0">
                    <a:moveTo>
                      <a:pt x="937" y="1"/>
                    </a:moveTo>
                    <a:cubicBezTo>
                      <a:pt x="569" y="1"/>
                      <a:pt x="248" y="99"/>
                      <a:pt x="1" y="306"/>
                    </a:cubicBezTo>
                    <a:cubicBezTo>
                      <a:pt x="134" y="273"/>
                      <a:pt x="276" y="256"/>
                      <a:pt x="426" y="256"/>
                    </a:cubicBezTo>
                    <a:cubicBezTo>
                      <a:pt x="1449" y="256"/>
                      <a:pt x="2812" y="1014"/>
                      <a:pt x="3950" y="2316"/>
                    </a:cubicBezTo>
                    <a:cubicBezTo>
                      <a:pt x="5513" y="4103"/>
                      <a:pt x="6031" y="6220"/>
                      <a:pt x="5066" y="7042"/>
                    </a:cubicBezTo>
                    <a:cubicBezTo>
                      <a:pt x="5066" y="7064"/>
                      <a:pt x="5052" y="7073"/>
                      <a:pt x="5042" y="7076"/>
                    </a:cubicBezTo>
                    <a:lnTo>
                      <a:pt x="5042" y="7076"/>
                    </a:lnTo>
                    <a:cubicBezTo>
                      <a:pt x="5260" y="7038"/>
                      <a:pt x="5444" y="6933"/>
                      <a:pt x="5585" y="6819"/>
                    </a:cubicBezTo>
                    <a:cubicBezTo>
                      <a:pt x="6558" y="5961"/>
                      <a:pt x="6031" y="3879"/>
                      <a:pt x="4468" y="2057"/>
                    </a:cubicBezTo>
                    <a:cubicBezTo>
                      <a:pt x="3349" y="767"/>
                      <a:pt x="1964" y="1"/>
                      <a:pt x="937" y="1"/>
                    </a:cubicBezTo>
                    <a:close/>
                    <a:moveTo>
                      <a:pt x="5042" y="7076"/>
                    </a:moveTo>
                    <a:cubicBezTo>
                      <a:pt x="5038" y="7077"/>
                      <a:pt x="5034" y="7077"/>
                      <a:pt x="5031" y="7078"/>
                    </a:cubicBezTo>
                    <a:cubicBezTo>
                      <a:pt x="5031" y="7078"/>
                      <a:pt x="5036" y="7078"/>
                      <a:pt x="5042" y="70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5444088" y="6123150"/>
                <a:ext cx="140525" cy="114075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4563" extrusionOk="0">
                    <a:moveTo>
                      <a:pt x="4199" y="1"/>
                    </a:moveTo>
                    <a:cubicBezTo>
                      <a:pt x="3505" y="1"/>
                      <a:pt x="2599" y="403"/>
                      <a:pt x="1787" y="1115"/>
                    </a:cubicBezTo>
                    <a:cubicBezTo>
                      <a:pt x="563" y="2196"/>
                      <a:pt x="1" y="3571"/>
                      <a:pt x="599" y="4241"/>
                    </a:cubicBezTo>
                    <a:cubicBezTo>
                      <a:pt x="788" y="4458"/>
                      <a:pt x="1083" y="4562"/>
                      <a:pt x="1438" y="4562"/>
                    </a:cubicBezTo>
                    <a:cubicBezTo>
                      <a:pt x="2121" y="4562"/>
                      <a:pt x="3028" y="4176"/>
                      <a:pt x="3833" y="3464"/>
                    </a:cubicBezTo>
                    <a:cubicBezTo>
                      <a:pt x="5066" y="2383"/>
                      <a:pt x="5620" y="972"/>
                      <a:pt x="5066" y="337"/>
                    </a:cubicBezTo>
                    <a:cubicBezTo>
                      <a:pt x="4862" y="109"/>
                      <a:pt x="4559" y="1"/>
                      <a:pt x="41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444988" y="6123150"/>
                <a:ext cx="130450" cy="105150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4206" extrusionOk="0">
                    <a:moveTo>
                      <a:pt x="4163" y="1"/>
                    </a:moveTo>
                    <a:cubicBezTo>
                      <a:pt x="3469" y="1"/>
                      <a:pt x="2563" y="403"/>
                      <a:pt x="1751" y="1115"/>
                    </a:cubicBezTo>
                    <a:cubicBezTo>
                      <a:pt x="527" y="2160"/>
                      <a:pt x="0" y="3536"/>
                      <a:pt x="527" y="4206"/>
                    </a:cubicBezTo>
                    <a:cubicBezTo>
                      <a:pt x="376" y="3464"/>
                      <a:pt x="894" y="2347"/>
                      <a:pt x="1939" y="1454"/>
                    </a:cubicBezTo>
                    <a:cubicBezTo>
                      <a:pt x="2737" y="749"/>
                      <a:pt x="3634" y="360"/>
                      <a:pt x="4315" y="360"/>
                    </a:cubicBezTo>
                    <a:cubicBezTo>
                      <a:pt x="4678" y="360"/>
                      <a:pt x="4980" y="470"/>
                      <a:pt x="5173" y="704"/>
                    </a:cubicBezTo>
                    <a:lnTo>
                      <a:pt x="5218" y="748"/>
                    </a:lnTo>
                    <a:cubicBezTo>
                      <a:pt x="5173" y="596"/>
                      <a:pt x="5102" y="444"/>
                      <a:pt x="5030" y="337"/>
                    </a:cubicBezTo>
                    <a:cubicBezTo>
                      <a:pt x="4826" y="109"/>
                      <a:pt x="4523" y="1"/>
                      <a:pt x="41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623663" y="6086925"/>
                <a:ext cx="60550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294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47" y="142"/>
                      <a:pt x="1" y="518"/>
                      <a:pt x="36" y="857"/>
                    </a:cubicBezTo>
                    <a:cubicBezTo>
                      <a:pt x="101" y="1121"/>
                      <a:pt x="466" y="1294"/>
                      <a:pt x="934" y="1294"/>
                    </a:cubicBezTo>
                    <a:cubicBezTo>
                      <a:pt x="1052" y="1294"/>
                      <a:pt x="1177" y="1283"/>
                      <a:pt x="1305" y="1259"/>
                    </a:cubicBezTo>
                    <a:cubicBezTo>
                      <a:pt x="1975" y="1152"/>
                      <a:pt x="2422" y="777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5623663" y="6086925"/>
                <a:ext cx="5967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813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83" y="142"/>
                      <a:pt x="1" y="482"/>
                      <a:pt x="36" y="812"/>
                    </a:cubicBezTo>
                    <a:cubicBezTo>
                      <a:pt x="153" y="553"/>
                      <a:pt x="563" y="294"/>
                      <a:pt x="1082" y="187"/>
                    </a:cubicBezTo>
                    <a:cubicBezTo>
                      <a:pt x="1210" y="164"/>
                      <a:pt x="1336" y="153"/>
                      <a:pt x="1457" y="153"/>
                    </a:cubicBezTo>
                    <a:cubicBezTo>
                      <a:pt x="1935" y="153"/>
                      <a:pt x="2322" y="325"/>
                      <a:pt x="2350" y="589"/>
                    </a:cubicBezTo>
                    <a:cubicBezTo>
                      <a:pt x="2386" y="553"/>
                      <a:pt x="2386" y="482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5341788" y="6627825"/>
                <a:ext cx="242825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8429" extrusionOk="0">
                    <a:moveTo>
                      <a:pt x="2455" y="0"/>
                    </a:moveTo>
                    <a:cubicBezTo>
                      <a:pt x="1892" y="0"/>
                      <a:pt x="1415" y="164"/>
                      <a:pt x="1082" y="511"/>
                    </a:cubicBezTo>
                    <a:cubicBezTo>
                      <a:pt x="1" y="1628"/>
                      <a:pt x="814" y="4156"/>
                      <a:pt x="2904" y="6202"/>
                    </a:cubicBezTo>
                    <a:cubicBezTo>
                      <a:pt x="4340" y="7619"/>
                      <a:pt x="6009" y="8428"/>
                      <a:pt x="7258" y="8428"/>
                    </a:cubicBezTo>
                    <a:cubicBezTo>
                      <a:pt x="7821" y="8428"/>
                      <a:pt x="8298" y="8264"/>
                      <a:pt x="8631" y="7917"/>
                    </a:cubicBezTo>
                    <a:cubicBezTo>
                      <a:pt x="9712" y="6801"/>
                      <a:pt x="8899" y="4272"/>
                      <a:pt x="6809" y="2226"/>
                    </a:cubicBezTo>
                    <a:cubicBezTo>
                      <a:pt x="5373" y="810"/>
                      <a:pt x="3704" y="0"/>
                      <a:pt x="24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341788" y="6630325"/>
                <a:ext cx="214000" cy="207900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8316" extrusionOk="0">
                    <a:moveTo>
                      <a:pt x="1752" y="0"/>
                    </a:moveTo>
                    <a:cubicBezTo>
                      <a:pt x="1484" y="72"/>
                      <a:pt x="1260" y="223"/>
                      <a:pt x="1082" y="411"/>
                    </a:cubicBezTo>
                    <a:cubicBezTo>
                      <a:pt x="1" y="1528"/>
                      <a:pt x="814" y="4056"/>
                      <a:pt x="2904" y="6102"/>
                    </a:cubicBezTo>
                    <a:cubicBezTo>
                      <a:pt x="4336" y="7509"/>
                      <a:pt x="6003" y="8316"/>
                      <a:pt x="7246" y="8316"/>
                    </a:cubicBezTo>
                    <a:cubicBezTo>
                      <a:pt x="7780" y="8316"/>
                      <a:pt x="8235" y="8167"/>
                      <a:pt x="8560" y="7853"/>
                    </a:cubicBezTo>
                    <a:lnTo>
                      <a:pt x="8560" y="7853"/>
                    </a:lnTo>
                    <a:cubicBezTo>
                      <a:pt x="8342" y="7924"/>
                      <a:pt x="8102" y="7958"/>
                      <a:pt x="7845" y="7958"/>
                    </a:cubicBezTo>
                    <a:cubicBezTo>
                      <a:pt x="6600" y="7958"/>
                      <a:pt x="4953" y="7156"/>
                      <a:pt x="3539" y="5772"/>
                    </a:cubicBezTo>
                    <a:cubicBezTo>
                      <a:pt x="1412" y="3726"/>
                      <a:pt x="635" y="1153"/>
                      <a:pt x="1707" y="36"/>
                    </a:cubicBezTo>
                    <a:cubicBezTo>
                      <a:pt x="1707" y="36"/>
                      <a:pt x="1752" y="36"/>
                      <a:pt x="17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382663" y="6343650"/>
                <a:ext cx="124650" cy="182775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7311" extrusionOk="0">
                    <a:moveTo>
                      <a:pt x="3248" y="1"/>
                    </a:moveTo>
                    <a:cubicBezTo>
                      <a:pt x="2262" y="1"/>
                      <a:pt x="1135" y="1301"/>
                      <a:pt x="599" y="3096"/>
                    </a:cubicBezTo>
                    <a:cubicBezTo>
                      <a:pt x="1" y="5106"/>
                      <a:pt x="412" y="6964"/>
                      <a:pt x="1457" y="7259"/>
                    </a:cubicBezTo>
                    <a:cubicBezTo>
                      <a:pt x="1563" y="7294"/>
                      <a:pt x="1672" y="7311"/>
                      <a:pt x="1783" y="7311"/>
                    </a:cubicBezTo>
                    <a:cubicBezTo>
                      <a:pt x="2760" y="7311"/>
                      <a:pt x="3895" y="6017"/>
                      <a:pt x="4432" y="4213"/>
                    </a:cubicBezTo>
                    <a:cubicBezTo>
                      <a:pt x="4986" y="2238"/>
                      <a:pt x="4620" y="371"/>
                      <a:pt x="3539" y="40"/>
                    </a:cubicBezTo>
                    <a:cubicBezTo>
                      <a:pt x="3444" y="14"/>
                      <a:pt x="3346" y="1"/>
                      <a:pt x="3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5383563" y="6343650"/>
                <a:ext cx="99650" cy="1815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7260" extrusionOk="0">
                    <a:moveTo>
                      <a:pt x="3212" y="1"/>
                    </a:moveTo>
                    <a:cubicBezTo>
                      <a:pt x="2226" y="1"/>
                      <a:pt x="1099" y="1301"/>
                      <a:pt x="563" y="3096"/>
                    </a:cubicBezTo>
                    <a:cubicBezTo>
                      <a:pt x="0" y="5061"/>
                      <a:pt x="376" y="6893"/>
                      <a:pt x="1376" y="7259"/>
                    </a:cubicBezTo>
                    <a:cubicBezTo>
                      <a:pt x="706" y="6589"/>
                      <a:pt x="528" y="5026"/>
                      <a:pt x="1010" y="3391"/>
                    </a:cubicBezTo>
                    <a:cubicBezTo>
                      <a:pt x="1508" y="1582"/>
                      <a:pt x="2644" y="286"/>
                      <a:pt x="3628" y="286"/>
                    </a:cubicBezTo>
                    <a:cubicBezTo>
                      <a:pt x="3737" y="286"/>
                      <a:pt x="3845" y="302"/>
                      <a:pt x="3949" y="335"/>
                    </a:cubicBezTo>
                    <a:lnTo>
                      <a:pt x="3985" y="335"/>
                    </a:lnTo>
                    <a:cubicBezTo>
                      <a:pt x="3878" y="192"/>
                      <a:pt x="3690" y="112"/>
                      <a:pt x="3503" y="40"/>
                    </a:cubicBezTo>
                    <a:cubicBezTo>
                      <a:pt x="3408" y="14"/>
                      <a:pt x="3310" y="1"/>
                      <a:pt x="32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6088013" y="6496025"/>
                <a:ext cx="55875" cy="8800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520" extrusionOk="0">
                    <a:moveTo>
                      <a:pt x="886" y="1"/>
                    </a:moveTo>
                    <a:cubicBezTo>
                      <a:pt x="853" y="1"/>
                      <a:pt x="819" y="4"/>
                      <a:pt x="787" y="12"/>
                    </a:cubicBezTo>
                    <a:cubicBezTo>
                      <a:pt x="269" y="128"/>
                      <a:pt x="1" y="977"/>
                      <a:pt x="224" y="1950"/>
                    </a:cubicBezTo>
                    <a:cubicBezTo>
                      <a:pt x="403" y="2868"/>
                      <a:pt x="920" y="3519"/>
                      <a:pt x="1416" y="3519"/>
                    </a:cubicBezTo>
                    <a:cubicBezTo>
                      <a:pt x="1442" y="3519"/>
                      <a:pt x="1467" y="3517"/>
                      <a:pt x="1493" y="3514"/>
                    </a:cubicBezTo>
                    <a:cubicBezTo>
                      <a:pt x="2011" y="3398"/>
                      <a:pt x="2234" y="2540"/>
                      <a:pt x="2056" y="1575"/>
                    </a:cubicBezTo>
                    <a:cubicBezTo>
                      <a:pt x="1881" y="675"/>
                      <a:pt x="1348" y="1"/>
                      <a:pt x="8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6107663" y="6496175"/>
                <a:ext cx="36225" cy="877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508" extrusionOk="0">
                    <a:moveTo>
                      <a:pt x="77" y="0"/>
                    </a:moveTo>
                    <a:cubicBezTo>
                      <a:pt x="52" y="0"/>
                      <a:pt x="26" y="2"/>
                      <a:pt x="1" y="6"/>
                    </a:cubicBezTo>
                    <a:cubicBezTo>
                      <a:pt x="448" y="158"/>
                      <a:pt x="859" y="747"/>
                      <a:pt x="1046" y="1533"/>
                    </a:cubicBezTo>
                    <a:cubicBezTo>
                      <a:pt x="1225" y="2498"/>
                      <a:pt x="966" y="3356"/>
                      <a:pt x="483" y="3472"/>
                    </a:cubicBezTo>
                    <a:lnTo>
                      <a:pt x="448" y="3472"/>
                    </a:lnTo>
                    <a:cubicBezTo>
                      <a:pt x="519" y="3508"/>
                      <a:pt x="635" y="3508"/>
                      <a:pt x="707" y="3508"/>
                    </a:cubicBezTo>
                    <a:cubicBezTo>
                      <a:pt x="1225" y="3392"/>
                      <a:pt x="1448" y="2534"/>
                      <a:pt x="1270" y="1569"/>
                    </a:cubicBezTo>
                    <a:cubicBezTo>
                      <a:pt x="1091" y="651"/>
                      <a:pt x="573" y="0"/>
                      <a:pt x="7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5853488" y="6371250"/>
                <a:ext cx="106125" cy="10875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4350" extrusionOk="0">
                    <a:moveTo>
                      <a:pt x="1647" y="0"/>
                    </a:moveTo>
                    <a:cubicBezTo>
                      <a:pt x="1571" y="0"/>
                      <a:pt x="1496" y="6"/>
                      <a:pt x="1421" y="17"/>
                    </a:cubicBezTo>
                    <a:cubicBezTo>
                      <a:pt x="448" y="125"/>
                      <a:pt x="1" y="1206"/>
                      <a:pt x="376" y="2394"/>
                    </a:cubicBezTo>
                    <a:cubicBezTo>
                      <a:pt x="723" y="3502"/>
                      <a:pt x="1675" y="4349"/>
                      <a:pt x="2580" y="4349"/>
                    </a:cubicBezTo>
                    <a:cubicBezTo>
                      <a:pt x="2653" y="4349"/>
                      <a:pt x="2725" y="4344"/>
                      <a:pt x="2797" y="4333"/>
                    </a:cubicBezTo>
                    <a:cubicBezTo>
                      <a:pt x="3762" y="4225"/>
                      <a:pt x="4245" y="3144"/>
                      <a:pt x="3878" y="1947"/>
                    </a:cubicBezTo>
                    <a:cubicBezTo>
                      <a:pt x="3532" y="818"/>
                      <a:pt x="2554" y="0"/>
                      <a:pt x="16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5890788" y="6370650"/>
                <a:ext cx="6882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4384" extrusionOk="0">
                    <a:moveTo>
                      <a:pt x="123" y="0"/>
                    </a:moveTo>
                    <a:cubicBezTo>
                      <a:pt x="82" y="0"/>
                      <a:pt x="41" y="2"/>
                      <a:pt x="1" y="6"/>
                    </a:cubicBezTo>
                    <a:cubicBezTo>
                      <a:pt x="823" y="184"/>
                      <a:pt x="1600" y="935"/>
                      <a:pt x="1940" y="1935"/>
                    </a:cubicBezTo>
                    <a:cubicBezTo>
                      <a:pt x="2306" y="3133"/>
                      <a:pt x="1823" y="4205"/>
                      <a:pt x="859" y="4357"/>
                    </a:cubicBezTo>
                    <a:lnTo>
                      <a:pt x="823" y="4357"/>
                    </a:lnTo>
                    <a:cubicBezTo>
                      <a:pt x="894" y="4374"/>
                      <a:pt x="977" y="4383"/>
                      <a:pt x="1061" y="4383"/>
                    </a:cubicBezTo>
                    <a:cubicBezTo>
                      <a:pt x="1144" y="4383"/>
                      <a:pt x="1229" y="4374"/>
                      <a:pt x="1305" y="4357"/>
                    </a:cubicBezTo>
                    <a:cubicBezTo>
                      <a:pt x="2270" y="4249"/>
                      <a:pt x="2753" y="3168"/>
                      <a:pt x="2386" y="1971"/>
                    </a:cubicBezTo>
                    <a:cubicBezTo>
                      <a:pt x="2027" y="835"/>
                      <a:pt x="1023" y="0"/>
                      <a:pt x="1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8"/>
              <p:cNvSpPr/>
              <p:nvPr/>
            </p:nvSpPr>
            <p:spPr>
              <a:xfrm>
                <a:off x="6081538" y="6303450"/>
                <a:ext cx="55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485" extrusionOk="0">
                    <a:moveTo>
                      <a:pt x="893" y="1"/>
                    </a:moveTo>
                    <a:cubicBezTo>
                      <a:pt x="857" y="1"/>
                      <a:pt x="822" y="5"/>
                      <a:pt x="787" y="13"/>
                    </a:cubicBezTo>
                    <a:cubicBezTo>
                      <a:pt x="260" y="121"/>
                      <a:pt x="1" y="978"/>
                      <a:pt x="224" y="1943"/>
                    </a:cubicBezTo>
                    <a:cubicBezTo>
                      <a:pt x="397" y="2843"/>
                      <a:pt x="891" y="3484"/>
                      <a:pt x="1375" y="3484"/>
                    </a:cubicBezTo>
                    <a:cubicBezTo>
                      <a:pt x="1414" y="3484"/>
                      <a:pt x="1453" y="3480"/>
                      <a:pt x="1493" y="3471"/>
                    </a:cubicBezTo>
                    <a:cubicBezTo>
                      <a:pt x="2011" y="3399"/>
                      <a:pt x="2234" y="2506"/>
                      <a:pt x="2047" y="1577"/>
                    </a:cubicBezTo>
                    <a:cubicBezTo>
                      <a:pt x="1881" y="674"/>
                      <a:pt x="1354" y="1"/>
                      <a:pt x="8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8"/>
              <p:cNvSpPr/>
              <p:nvPr/>
            </p:nvSpPr>
            <p:spPr>
              <a:xfrm>
                <a:off x="6101188" y="6303600"/>
                <a:ext cx="36225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492" extrusionOk="0">
                    <a:moveTo>
                      <a:pt x="86" y="1"/>
                    </a:moveTo>
                    <a:cubicBezTo>
                      <a:pt x="57" y="1"/>
                      <a:pt x="29" y="3"/>
                      <a:pt x="1" y="7"/>
                    </a:cubicBezTo>
                    <a:cubicBezTo>
                      <a:pt x="448" y="115"/>
                      <a:pt x="859" y="749"/>
                      <a:pt x="1001" y="1526"/>
                    </a:cubicBezTo>
                    <a:cubicBezTo>
                      <a:pt x="1225" y="2500"/>
                      <a:pt x="966" y="3358"/>
                      <a:pt x="448" y="3465"/>
                    </a:cubicBezTo>
                    <a:cubicBezTo>
                      <a:pt x="483" y="3483"/>
                      <a:pt x="530" y="3492"/>
                      <a:pt x="577" y="3492"/>
                    </a:cubicBezTo>
                    <a:cubicBezTo>
                      <a:pt x="624" y="3492"/>
                      <a:pt x="671" y="3483"/>
                      <a:pt x="707" y="3465"/>
                    </a:cubicBezTo>
                    <a:cubicBezTo>
                      <a:pt x="1225" y="3393"/>
                      <a:pt x="1448" y="2500"/>
                      <a:pt x="1261" y="1571"/>
                    </a:cubicBezTo>
                    <a:cubicBezTo>
                      <a:pt x="1092" y="650"/>
                      <a:pt x="579" y="1"/>
                      <a:pt x="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8"/>
              <p:cNvSpPr/>
              <p:nvPr/>
            </p:nvSpPr>
            <p:spPr>
              <a:xfrm>
                <a:off x="5894588" y="6774000"/>
                <a:ext cx="91150" cy="570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2283" extrusionOk="0">
                    <a:moveTo>
                      <a:pt x="2593" y="1"/>
                    </a:moveTo>
                    <a:cubicBezTo>
                      <a:pt x="2249" y="1"/>
                      <a:pt x="1841" y="95"/>
                      <a:pt x="1448" y="284"/>
                    </a:cubicBezTo>
                    <a:cubicBezTo>
                      <a:pt x="555" y="730"/>
                      <a:pt x="1" y="1436"/>
                      <a:pt x="224" y="1919"/>
                    </a:cubicBezTo>
                    <a:cubicBezTo>
                      <a:pt x="344" y="2158"/>
                      <a:pt x="656" y="2282"/>
                      <a:pt x="1058" y="2282"/>
                    </a:cubicBezTo>
                    <a:cubicBezTo>
                      <a:pt x="1406" y="2282"/>
                      <a:pt x="1820" y="2190"/>
                      <a:pt x="2234" y="1999"/>
                    </a:cubicBezTo>
                    <a:cubicBezTo>
                      <a:pt x="3128" y="1588"/>
                      <a:pt x="3646" y="847"/>
                      <a:pt x="3423" y="400"/>
                    </a:cubicBezTo>
                    <a:cubicBezTo>
                      <a:pt x="3321" y="133"/>
                      <a:pt x="3001" y="1"/>
                      <a:pt x="25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8"/>
              <p:cNvSpPr/>
              <p:nvPr/>
            </p:nvSpPr>
            <p:spPr>
              <a:xfrm>
                <a:off x="5899288" y="6783975"/>
                <a:ext cx="86450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884" extrusionOk="0">
                    <a:moveTo>
                      <a:pt x="3270" y="1"/>
                    </a:moveTo>
                    <a:cubicBezTo>
                      <a:pt x="3235" y="448"/>
                      <a:pt x="2752" y="1001"/>
                      <a:pt x="2011" y="1377"/>
                    </a:cubicBezTo>
                    <a:cubicBezTo>
                      <a:pt x="1604" y="1564"/>
                      <a:pt x="1197" y="1656"/>
                      <a:pt x="854" y="1656"/>
                    </a:cubicBezTo>
                    <a:cubicBezTo>
                      <a:pt x="443" y="1656"/>
                      <a:pt x="122" y="1523"/>
                      <a:pt x="0" y="1261"/>
                    </a:cubicBezTo>
                    <a:lnTo>
                      <a:pt x="0" y="1261"/>
                    </a:lnTo>
                    <a:cubicBezTo>
                      <a:pt x="0" y="1341"/>
                      <a:pt x="0" y="1412"/>
                      <a:pt x="36" y="1520"/>
                    </a:cubicBezTo>
                    <a:cubicBezTo>
                      <a:pt x="156" y="1759"/>
                      <a:pt x="468" y="1883"/>
                      <a:pt x="870" y="1883"/>
                    </a:cubicBezTo>
                    <a:cubicBezTo>
                      <a:pt x="1218" y="1883"/>
                      <a:pt x="1632" y="1791"/>
                      <a:pt x="2046" y="1600"/>
                    </a:cubicBezTo>
                    <a:cubicBezTo>
                      <a:pt x="2940" y="1189"/>
                      <a:pt x="3458" y="483"/>
                      <a:pt x="32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8"/>
              <p:cNvSpPr/>
              <p:nvPr/>
            </p:nvSpPr>
            <p:spPr>
              <a:xfrm>
                <a:off x="5334188" y="6439225"/>
                <a:ext cx="57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3485" extrusionOk="0">
                    <a:moveTo>
                      <a:pt x="833" y="1"/>
                    </a:moveTo>
                    <a:cubicBezTo>
                      <a:pt x="793" y="1"/>
                      <a:pt x="754" y="5"/>
                      <a:pt x="716" y="14"/>
                    </a:cubicBezTo>
                    <a:cubicBezTo>
                      <a:pt x="189" y="166"/>
                      <a:pt x="1" y="1060"/>
                      <a:pt x="269" y="1989"/>
                    </a:cubicBezTo>
                    <a:cubicBezTo>
                      <a:pt x="508" y="2848"/>
                      <a:pt x="1030" y="3485"/>
                      <a:pt x="1524" y="3485"/>
                    </a:cubicBezTo>
                    <a:cubicBezTo>
                      <a:pt x="1565" y="3485"/>
                      <a:pt x="1605" y="3481"/>
                      <a:pt x="1645" y="3472"/>
                    </a:cubicBezTo>
                    <a:cubicBezTo>
                      <a:pt x="2127" y="3329"/>
                      <a:pt x="2315" y="2436"/>
                      <a:pt x="2056" y="1506"/>
                    </a:cubicBezTo>
                    <a:cubicBezTo>
                      <a:pt x="1850" y="610"/>
                      <a:pt x="1296" y="1"/>
                      <a:pt x="8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8"/>
              <p:cNvSpPr/>
              <p:nvPr/>
            </p:nvSpPr>
            <p:spPr>
              <a:xfrm>
                <a:off x="5334188" y="6439575"/>
                <a:ext cx="402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471" extrusionOk="0">
                    <a:moveTo>
                      <a:pt x="716" y="0"/>
                    </a:moveTo>
                    <a:cubicBezTo>
                      <a:pt x="189" y="152"/>
                      <a:pt x="1" y="1046"/>
                      <a:pt x="269" y="1975"/>
                    </a:cubicBezTo>
                    <a:cubicBezTo>
                      <a:pt x="508" y="2834"/>
                      <a:pt x="1030" y="3471"/>
                      <a:pt x="1496" y="3471"/>
                    </a:cubicBezTo>
                    <a:cubicBezTo>
                      <a:pt x="1534" y="3471"/>
                      <a:pt x="1572" y="3467"/>
                      <a:pt x="1609" y="3458"/>
                    </a:cubicBezTo>
                    <a:cubicBezTo>
                      <a:pt x="1162" y="3351"/>
                      <a:pt x="716" y="2752"/>
                      <a:pt x="492" y="1975"/>
                    </a:cubicBezTo>
                    <a:cubicBezTo>
                      <a:pt x="224" y="1046"/>
                      <a:pt x="448" y="152"/>
                      <a:pt x="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8"/>
              <p:cNvSpPr/>
              <p:nvPr/>
            </p:nvSpPr>
            <p:spPr>
              <a:xfrm>
                <a:off x="5620988" y="6786525"/>
                <a:ext cx="623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376" extrusionOk="0">
                    <a:moveTo>
                      <a:pt x="850" y="0"/>
                    </a:moveTo>
                    <a:cubicBezTo>
                      <a:pt x="435" y="0"/>
                      <a:pt x="122" y="142"/>
                      <a:pt x="72" y="381"/>
                    </a:cubicBezTo>
                    <a:cubicBezTo>
                      <a:pt x="0" y="712"/>
                      <a:pt x="447" y="1123"/>
                      <a:pt x="1081" y="1310"/>
                    </a:cubicBezTo>
                    <a:cubicBezTo>
                      <a:pt x="1272" y="1354"/>
                      <a:pt x="1456" y="1375"/>
                      <a:pt x="1624" y="1375"/>
                    </a:cubicBezTo>
                    <a:cubicBezTo>
                      <a:pt x="2046" y="1375"/>
                      <a:pt x="2364" y="1239"/>
                      <a:pt x="2422" y="971"/>
                    </a:cubicBezTo>
                    <a:cubicBezTo>
                      <a:pt x="2493" y="640"/>
                      <a:pt x="2046" y="229"/>
                      <a:pt x="1412" y="77"/>
                    </a:cubicBezTo>
                    <a:cubicBezTo>
                      <a:pt x="1215" y="25"/>
                      <a:pt x="1023" y="0"/>
                      <a:pt x="8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8"/>
              <p:cNvSpPr/>
              <p:nvPr/>
            </p:nvSpPr>
            <p:spPr>
              <a:xfrm>
                <a:off x="5620988" y="6792250"/>
                <a:ext cx="605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148" extrusionOk="0">
                    <a:moveTo>
                      <a:pt x="143" y="0"/>
                    </a:moveTo>
                    <a:lnTo>
                      <a:pt x="143" y="0"/>
                    </a:lnTo>
                    <a:cubicBezTo>
                      <a:pt x="108" y="36"/>
                      <a:pt x="72" y="117"/>
                      <a:pt x="72" y="152"/>
                    </a:cubicBezTo>
                    <a:cubicBezTo>
                      <a:pt x="0" y="483"/>
                      <a:pt x="447" y="894"/>
                      <a:pt x="1081" y="1081"/>
                    </a:cubicBezTo>
                    <a:cubicBezTo>
                      <a:pt x="1264" y="1126"/>
                      <a:pt x="1444" y="1147"/>
                      <a:pt x="1611" y="1147"/>
                    </a:cubicBezTo>
                    <a:cubicBezTo>
                      <a:pt x="2015" y="1147"/>
                      <a:pt x="2339" y="1021"/>
                      <a:pt x="2422" y="787"/>
                    </a:cubicBezTo>
                    <a:lnTo>
                      <a:pt x="2422" y="787"/>
                    </a:lnTo>
                    <a:cubicBezTo>
                      <a:pt x="2279" y="929"/>
                      <a:pt x="2027" y="1010"/>
                      <a:pt x="1718" y="1010"/>
                    </a:cubicBezTo>
                    <a:cubicBezTo>
                      <a:pt x="1545" y="1010"/>
                      <a:pt x="1353" y="984"/>
                      <a:pt x="1153" y="930"/>
                    </a:cubicBezTo>
                    <a:cubicBezTo>
                      <a:pt x="519" y="787"/>
                      <a:pt x="72" y="376"/>
                      <a:pt x="14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8"/>
              <p:cNvSpPr/>
              <p:nvPr/>
            </p:nvSpPr>
            <p:spPr>
              <a:xfrm>
                <a:off x="5633938" y="6834950"/>
                <a:ext cx="129350" cy="6815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2726" extrusionOk="0">
                    <a:moveTo>
                      <a:pt x="2354" y="0"/>
                    </a:moveTo>
                    <a:cubicBezTo>
                      <a:pt x="1053" y="0"/>
                      <a:pt x="34" y="571"/>
                      <a:pt x="1" y="1267"/>
                    </a:cubicBezTo>
                    <a:cubicBezTo>
                      <a:pt x="1" y="2018"/>
                      <a:pt x="1117" y="2652"/>
                      <a:pt x="2529" y="2724"/>
                    </a:cubicBezTo>
                    <a:cubicBezTo>
                      <a:pt x="2569" y="2725"/>
                      <a:pt x="2610" y="2725"/>
                      <a:pt x="2650" y="2725"/>
                    </a:cubicBezTo>
                    <a:cubicBezTo>
                      <a:pt x="4016" y="2725"/>
                      <a:pt x="5138" y="2140"/>
                      <a:pt x="5138" y="1419"/>
                    </a:cubicBezTo>
                    <a:cubicBezTo>
                      <a:pt x="5173" y="678"/>
                      <a:pt x="4021" y="43"/>
                      <a:pt x="2609" y="8"/>
                    </a:cubicBezTo>
                    <a:cubicBezTo>
                      <a:pt x="2523" y="3"/>
                      <a:pt x="2438" y="0"/>
                      <a:pt x="235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8"/>
              <p:cNvSpPr/>
              <p:nvPr/>
            </p:nvSpPr>
            <p:spPr>
              <a:xfrm>
                <a:off x="5633938" y="6857475"/>
                <a:ext cx="12845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1825" extrusionOk="0">
                    <a:moveTo>
                      <a:pt x="117" y="0"/>
                    </a:moveTo>
                    <a:cubicBezTo>
                      <a:pt x="36" y="107"/>
                      <a:pt x="1" y="259"/>
                      <a:pt x="1" y="366"/>
                    </a:cubicBezTo>
                    <a:cubicBezTo>
                      <a:pt x="1" y="1117"/>
                      <a:pt x="1117" y="1751"/>
                      <a:pt x="2529" y="1823"/>
                    </a:cubicBezTo>
                    <a:cubicBezTo>
                      <a:pt x="2572" y="1824"/>
                      <a:pt x="2616" y="1824"/>
                      <a:pt x="2659" y="1824"/>
                    </a:cubicBezTo>
                    <a:cubicBezTo>
                      <a:pt x="4019" y="1824"/>
                      <a:pt x="5103" y="1282"/>
                      <a:pt x="5138" y="554"/>
                    </a:cubicBezTo>
                    <a:lnTo>
                      <a:pt x="5138" y="554"/>
                    </a:lnTo>
                    <a:cubicBezTo>
                      <a:pt x="4843" y="1117"/>
                      <a:pt x="3833" y="1483"/>
                      <a:pt x="2645" y="1483"/>
                    </a:cubicBezTo>
                    <a:cubicBezTo>
                      <a:pt x="1234" y="1447"/>
                      <a:pt x="72" y="777"/>
                      <a:pt x="117" y="36"/>
                    </a:cubicBezTo>
                    <a:lnTo>
                      <a:pt x="1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3" name="Google Shape;453;p8"/>
          <p:cNvSpPr txBox="1">
            <a:spLocks noGrp="1"/>
          </p:cNvSpPr>
          <p:nvPr>
            <p:ph type="ctrTitle"/>
          </p:nvPr>
        </p:nvSpPr>
        <p:spPr>
          <a:xfrm>
            <a:off x="863726" y="2323263"/>
            <a:ext cx="244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800"/>
              <a:buNone/>
              <a:defRPr sz="18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454" name="Google Shape;454;p8"/>
          <p:cNvSpPr txBox="1">
            <a:spLocks noGrp="1"/>
          </p:cNvSpPr>
          <p:nvPr>
            <p:ph type="subTitle" idx="1"/>
          </p:nvPr>
        </p:nvSpPr>
        <p:spPr>
          <a:xfrm>
            <a:off x="1106723" y="2744488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455" name="Google Shape;455;p8"/>
          <p:cNvSpPr txBox="1">
            <a:spLocks noGrp="1"/>
          </p:cNvSpPr>
          <p:nvPr>
            <p:ph type="ctrTitle" idx="2"/>
          </p:nvPr>
        </p:nvSpPr>
        <p:spPr>
          <a:xfrm>
            <a:off x="3258602" y="2323263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800"/>
              <a:buNone/>
              <a:defRPr sz="18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456" name="Google Shape;456;p8"/>
          <p:cNvSpPr txBox="1">
            <a:spLocks noGrp="1"/>
          </p:cNvSpPr>
          <p:nvPr>
            <p:ph type="subTitle" idx="3"/>
          </p:nvPr>
        </p:nvSpPr>
        <p:spPr>
          <a:xfrm>
            <a:off x="3592198" y="2744488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457" name="Google Shape;457;p8"/>
          <p:cNvSpPr txBox="1">
            <a:spLocks noGrp="1"/>
          </p:cNvSpPr>
          <p:nvPr>
            <p:ph type="ctrTitle" idx="4"/>
          </p:nvPr>
        </p:nvSpPr>
        <p:spPr>
          <a:xfrm>
            <a:off x="5699439" y="2323263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800"/>
              <a:buNone/>
              <a:defRPr sz="18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458" name="Google Shape;458;p8"/>
          <p:cNvSpPr txBox="1">
            <a:spLocks noGrp="1"/>
          </p:cNvSpPr>
          <p:nvPr>
            <p:ph type="subTitle" idx="5"/>
          </p:nvPr>
        </p:nvSpPr>
        <p:spPr>
          <a:xfrm>
            <a:off x="6033036" y="2744488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459" name="Google Shape;459;p8"/>
          <p:cNvSpPr txBox="1">
            <a:spLocks noGrp="1"/>
          </p:cNvSpPr>
          <p:nvPr>
            <p:ph type="ctrTitle" idx="6"/>
          </p:nvPr>
        </p:nvSpPr>
        <p:spPr>
          <a:xfrm>
            <a:off x="1007650" y="790500"/>
            <a:ext cx="71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3000"/>
              <a:buNone/>
              <a:defRPr sz="30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cxnSp>
        <p:nvCxnSpPr>
          <p:cNvPr id="460" name="Google Shape;460;p8"/>
          <p:cNvCxnSpPr/>
          <p:nvPr/>
        </p:nvCxnSpPr>
        <p:spPr>
          <a:xfrm>
            <a:off x="3738138" y="1368279"/>
            <a:ext cx="1665600" cy="0"/>
          </a:xfrm>
          <a:prstGeom prst="straightConnector1">
            <a:avLst/>
          </a:prstGeom>
          <a:noFill/>
          <a:ln w="19050" cap="flat" cmpd="sng">
            <a:solidFill>
              <a:srgbClr val="9E005D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2_1_1_1">
    <p:bg>
      <p:bgPr>
        <a:gradFill>
          <a:gsLst>
            <a:gs pos="0">
              <a:srgbClr val="FF8200"/>
            </a:gs>
            <a:gs pos="100000">
              <a:schemeClr val="accent1"/>
            </a:gs>
          </a:gsLst>
          <a:lin ang="10801400" scaled="0"/>
        </a:gradFill>
        <a:effectLst/>
      </p:bgPr>
    </p:bg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9"/>
          <p:cNvSpPr/>
          <p:nvPr/>
        </p:nvSpPr>
        <p:spPr>
          <a:xfrm rot="-5400000">
            <a:off x="-429469" y="983937"/>
            <a:ext cx="5159605" cy="3175617"/>
          </a:xfrm>
          <a:custGeom>
            <a:avLst/>
            <a:gdLst/>
            <a:ahLst/>
            <a:cxnLst/>
            <a:rect l="l" t="t" r="r" b="b"/>
            <a:pathLst>
              <a:path w="20857" h="12837" extrusionOk="0">
                <a:moveTo>
                  <a:pt x="1591" y="756"/>
                </a:moveTo>
                <a:cubicBezTo>
                  <a:pt x="1956" y="756"/>
                  <a:pt x="2358" y="882"/>
                  <a:pt x="2569" y="1025"/>
                </a:cubicBezTo>
                <a:cubicBezTo>
                  <a:pt x="2806" y="1186"/>
                  <a:pt x="3006" y="1461"/>
                  <a:pt x="2968" y="1736"/>
                </a:cubicBezTo>
                <a:cubicBezTo>
                  <a:pt x="2902" y="2159"/>
                  <a:pt x="2525" y="2291"/>
                  <a:pt x="2121" y="2291"/>
                </a:cubicBezTo>
                <a:cubicBezTo>
                  <a:pt x="1766" y="2291"/>
                  <a:pt x="1389" y="2189"/>
                  <a:pt x="1185" y="2096"/>
                </a:cubicBezTo>
                <a:cubicBezTo>
                  <a:pt x="797" y="1897"/>
                  <a:pt x="673" y="1262"/>
                  <a:pt x="986" y="949"/>
                </a:cubicBezTo>
                <a:cubicBezTo>
                  <a:pt x="1129" y="810"/>
                  <a:pt x="1352" y="756"/>
                  <a:pt x="1591" y="756"/>
                </a:cubicBezTo>
                <a:close/>
                <a:moveTo>
                  <a:pt x="11859" y="6864"/>
                </a:moveTo>
                <a:cubicBezTo>
                  <a:pt x="11937" y="6864"/>
                  <a:pt x="12013" y="6867"/>
                  <a:pt x="12088" y="6874"/>
                </a:cubicBezTo>
                <a:cubicBezTo>
                  <a:pt x="12287" y="6874"/>
                  <a:pt x="12524" y="6912"/>
                  <a:pt x="12647" y="7073"/>
                </a:cubicBezTo>
                <a:cubicBezTo>
                  <a:pt x="13197" y="7746"/>
                  <a:pt x="12050" y="7983"/>
                  <a:pt x="11614" y="7983"/>
                </a:cubicBezTo>
                <a:cubicBezTo>
                  <a:pt x="11570" y="7983"/>
                  <a:pt x="11510" y="7984"/>
                  <a:pt x="11441" y="7984"/>
                </a:cubicBezTo>
                <a:cubicBezTo>
                  <a:pt x="11079" y="7984"/>
                  <a:pt x="10448" y="7957"/>
                  <a:pt x="10353" y="7623"/>
                </a:cubicBezTo>
                <a:cubicBezTo>
                  <a:pt x="10315" y="7386"/>
                  <a:pt x="10514" y="7187"/>
                  <a:pt x="10751" y="7073"/>
                </a:cubicBezTo>
                <a:cubicBezTo>
                  <a:pt x="11073" y="6939"/>
                  <a:pt x="11481" y="6864"/>
                  <a:pt x="11859" y="6864"/>
                </a:cubicBezTo>
                <a:close/>
                <a:moveTo>
                  <a:pt x="3081" y="8059"/>
                </a:moveTo>
                <a:cubicBezTo>
                  <a:pt x="3318" y="8059"/>
                  <a:pt x="3593" y="8182"/>
                  <a:pt x="3717" y="8419"/>
                </a:cubicBezTo>
                <a:cubicBezTo>
                  <a:pt x="3717" y="8457"/>
                  <a:pt x="3754" y="8495"/>
                  <a:pt x="3754" y="8571"/>
                </a:cubicBezTo>
                <a:cubicBezTo>
                  <a:pt x="3754" y="8732"/>
                  <a:pt x="3679" y="8931"/>
                  <a:pt x="3555" y="9045"/>
                </a:cubicBezTo>
                <a:cubicBezTo>
                  <a:pt x="3280" y="9405"/>
                  <a:pt x="2930" y="9604"/>
                  <a:pt x="2532" y="9756"/>
                </a:cubicBezTo>
                <a:cubicBezTo>
                  <a:pt x="2133" y="9955"/>
                  <a:pt x="1745" y="10116"/>
                  <a:pt x="1384" y="10268"/>
                </a:cubicBezTo>
                <a:cubicBezTo>
                  <a:pt x="1254" y="10324"/>
                  <a:pt x="957" y="10461"/>
                  <a:pt x="732" y="10461"/>
                </a:cubicBezTo>
                <a:cubicBezTo>
                  <a:pt x="615" y="10461"/>
                  <a:pt x="517" y="10423"/>
                  <a:pt x="474" y="10315"/>
                </a:cubicBezTo>
                <a:cubicBezTo>
                  <a:pt x="162" y="9481"/>
                  <a:pt x="1745" y="8732"/>
                  <a:pt x="2257" y="8419"/>
                </a:cubicBezTo>
                <a:cubicBezTo>
                  <a:pt x="2494" y="8258"/>
                  <a:pt x="2769" y="8097"/>
                  <a:pt x="3081" y="8059"/>
                </a:cubicBezTo>
                <a:close/>
                <a:moveTo>
                  <a:pt x="1309" y="1"/>
                </a:moveTo>
                <a:cubicBezTo>
                  <a:pt x="873" y="1"/>
                  <a:pt x="399" y="276"/>
                  <a:pt x="0" y="437"/>
                </a:cubicBezTo>
                <a:lnTo>
                  <a:pt x="0" y="12837"/>
                </a:lnTo>
                <a:cubicBezTo>
                  <a:pt x="474" y="11775"/>
                  <a:pt x="948" y="10789"/>
                  <a:pt x="2095" y="10315"/>
                </a:cubicBezTo>
                <a:cubicBezTo>
                  <a:pt x="2731" y="10078"/>
                  <a:pt x="3404" y="9917"/>
                  <a:pt x="3991" y="9604"/>
                </a:cubicBezTo>
                <a:cubicBezTo>
                  <a:pt x="4826" y="9168"/>
                  <a:pt x="5414" y="8372"/>
                  <a:pt x="6286" y="8021"/>
                </a:cubicBezTo>
                <a:cubicBezTo>
                  <a:pt x="6605" y="7888"/>
                  <a:pt x="6948" y="7836"/>
                  <a:pt x="7301" y="7836"/>
                </a:cubicBezTo>
                <a:cubicBezTo>
                  <a:pt x="7901" y="7836"/>
                  <a:pt x="8533" y="7985"/>
                  <a:pt x="9130" y="8135"/>
                </a:cubicBezTo>
                <a:cubicBezTo>
                  <a:pt x="9868" y="8365"/>
                  <a:pt x="10631" y="8615"/>
                  <a:pt x="11399" y="8615"/>
                </a:cubicBezTo>
                <a:cubicBezTo>
                  <a:pt x="11578" y="8615"/>
                  <a:pt x="11757" y="8601"/>
                  <a:pt x="11936" y="8571"/>
                </a:cubicBezTo>
                <a:cubicBezTo>
                  <a:pt x="13036" y="8419"/>
                  <a:pt x="13984" y="7661"/>
                  <a:pt x="14969" y="7187"/>
                </a:cubicBezTo>
                <a:cubicBezTo>
                  <a:pt x="16087" y="6680"/>
                  <a:pt x="17308" y="6560"/>
                  <a:pt x="18540" y="6560"/>
                </a:cubicBezTo>
                <a:cubicBezTo>
                  <a:pt x="19316" y="6560"/>
                  <a:pt x="20095" y="6608"/>
                  <a:pt x="20857" y="6637"/>
                </a:cubicBezTo>
                <a:lnTo>
                  <a:pt x="20857" y="2968"/>
                </a:lnTo>
                <a:cubicBezTo>
                  <a:pt x="20520" y="2892"/>
                  <a:pt x="20175" y="2852"/>
                  <a:pt x="19829" y="2852"/>
                </a:cubicBezTo>
                <a:cubicBezTo>
                  <a:pt x="19445" y="2852"/>
                  <a:pt x="19060" y="2901"/>
                  <a:pt x="18686" y="3006"/>
                </a:cubicBezTo>
                <a:cubicBezTo>
                  <a:pt x="18051" y="3158"/>
                  <a:pt x="17425" y="3442"/>
                  <a:pt x="16828" y="3679"/>
                </a:cubicBezTo>
                <a:cubicBezTo>
                  <a:pt x="16184" y="3907"/>
                  <a:pt x="15510" y="4008"/>
                  <a:pt x="14833" y="4008"/>
                </a:cubicBezTo>
                <a:cubicBezTo>
                  <a:pt x="13396" y="4008"/>
                  <a:pt x="11940" y="3553"/>
                  <a:pt x="10703" y="2883"/>
                </a:cubicBezTo>
                <a:cubicBezTo>
                  <a:pt x="9755" y="2333"/>
                  <a:pt x="8807" y="1622"/>
                  <a:pt x="7708" y="1461"/>
                </a:cubicBezTo>
                <a:cubicBezTo>
                  <a:pt x="7534" y="1437"/>
                  <a:pt x="7365" y="1428"/>
                  <a:pt x="7198" y="1428"/>
                </a:cubicBezTo>
                <a:cubicBezTo>
                  <a:pt x="6827" y="1428"/>
                  <a:pt x="6466" y="1473"/>
                  <a:pt x="6087" y="1499"/>
                </a:cubicBezTo>
                <a:cubicBezTo>
                  <a:pt x="5893" y="1515"/>
                  <a:pt x="5694" y="1526"/>
                  <a:pt x="5493" y="1526"/>
                </a:cubicBezTo>
                <a:cubicBezTo>
                  <a:pt x="5123" y="1526"/>
                  <a:pt x="4746" y="1489"/>
                  <a:pt x="4390" y="1385"/>
                </a:cubicBezTo>
                <a:cubicBezTo>
                  <a:pt x="3792" y="1224"/>
                  <a:pt x="3280" y="835"/>
                  <a:pt x="2769" y="513"/>
                </a:cubicBezTo>
                <a:cubicBezTo>
                  <a:pt x="2332" y="238"/>
                  <a:pt x="1821" y="1"/>
                  <a:pt x="1309" y="1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9"/>
          <p:cNvSpPr/>
          <p:nvPr/>
        </p:nvSpPr>
        <p:spPr>
          <a:xfrm>
            <a:off x="3127373" y="0"/>
            <a:ext cx="6011907" cy="1805725"/>
          </a:xfrm>
          <a:custGeom>
            <a:avLst/>
            <a:gdLst/>
            <a:ahLst/>
            <a:cxnLst/>
            <a:rect l="l" t="t" r="r" b="b"/>
            <a:pathLst>
              <a:path w="13747" h="4129" extrusionOk="0">
                <a:moveTo>
                  <a:pt x="5878" y="2491"/>
                </a:moveTo>
                <a:cubicBezTo>
                  <a:pt x="6042" y="2491"/>
                  <a:pt x="6209" y="2559"/>
                  <a:pt x="6362" y="2608"/>
                </a:cubicBezTo>
                <a:cubicBezTo>
                  <a:pt x="6561" y="2684"/>
                  <a:pt x="6760" y="2769"/>
                  <a:pt x="6911" y="2883"/>
                </a:cubicBezTo>
                <a:cubicBezTo>
                  <a:pt x="6997" y="3006"/>
                  <a:pt x="7111" y="3082"/>
                  <a:pt x="7196" y="3243"/>
                </a:cubicBezTo>
                <a:cubicBezTo>
                  <a:pt x="7272" y="3319"/>
                  <a:pt x="7310" y="3480"/>
                  <a:pt x="7272" y="3594"/>
                </a:cubicBezTo>
                <a:cubicBezTo>
                  <a:pt x="7272" y="3679"/>
                  <a:pt x="7234" y="3755"/>
                  <a:pt x="7111" y="3755"/>
                </a:cubicBezTo>
                <a:cubicBezTo>
                  <a:pt x="7008" y="3780"/>
                  <a:pt x="6900" y="3793"/>
                  <a:pt x="6791" y="3793"/>
                </a:cubicBezTo>
                <a:cubicBezTo>
                  <a:pt x="6570" y="3793"/>
                  <a:pt x="6347" y="3740"/>
                  <a:pt x="6163" y="3632"/>
                </a:cubicBezTo>
                <a:cubicBezTo>
                  <a:pt x="5926" y="3518"/>
                  <a:pt x="5537" y="3205"/>
                  <a:pt x="5452" y="2968"/>
                </a:cubicBezTo>
                <a:cubicBezTo>
                  <a:pt x="5414" y="2807"/>
                  <a:pt x="5489" y="2646"/>
                  <a:pt x="5613" y="2570"/>
                </a:cubicBezTo>
                <a:cubicBezTo>
                  <a:pt x="5698" y="2512"/>
                  <a:pt x="5787" y="2491"/>
                  <a:pt x="5878" y="2491"/>
                </a:cubicBezTo>
                <a:close/>
                <a:moveTo>
                  <a:pt x="0" y="1"/>
                </a:moveTo>
                <a:cubicBezTo>
                  <a:pt x="323" y="200"/>
                  <a:pt x="560" y="399"/>
                  <a:pt x="835" y="636"/>
                </a:cubicBezTo>
                <a:cubicBezTo>
                  <a:pt x="1185" y="949"/>
                  <a:pt x="1546" y="1224"/>
                  <a:pt x="1982" y="1461"/>
                </a:cubicBezTo>
                <a:cubicBezTo>
                  <a:pt x="2607" y="1783"/>
                  <a:pt x="3318" y="2020"/>
                  <a:pt x="3916" y="2409"/>
                </a:cubicBezTo>
                <a:cubicBezTo>
                  <a:pt x="4826" y="2968"/>
                  <a:pt x="5613" y="3831"/>
                  <a:pt x="6674" y="4068"/>
                </a:cubicBezTo>
                <a:cubicBezTo>
                  <a:pt x="6878" y="4111"/>
                  <a:pt x="7083" y="4128"/>
                  <a:pt x="7290" y="4128"/>
                </a:cubicBezTo>
                <a:cubicBezTo>
                  <a:pt x="7855" y="4128"/>
                  <a:pt x="8431" y="3999"/>
                  <a:pt x="9007" y="3916"/>
                </a:cubicBezTo>
                <a:cubicBezTo>
                  <a:pt x="9420" y="3836"/>
                  <a:pt x="9850" y="3792"/>
                  <a:pt x="10286" y="3792"/>
                </a:cubicBezTo>
                <a:cubicBezTo>
                  <a:pt x="10519" y="3792"/>
                  <a:pt x="10753" y="3804"/>
                  <a:pt x="10988" y="3831"/>
                </a:cubicBezTo>
                <a:cubicBezTo>
                  <a:pt x="11404" y="3862"/>
                  <a:pt x="11821" y="3974"/>
                  <a:pt x="12237" y="3974"/>
                </a:cubicBezTo>
                <a:cubicBezTo>
                  <a:pt x="12333" y="3974"/>
                  <a:pt x="12428" y="3968"/>
                  <a:pt x="12524" y="3954"/>
                </a:cubicBezTo>
                <a:cubicBezTo>
                  <a:pt x="12837" y="3954"/>
                  <a:pt x="13074" y="3831"/>
                  <a:pt x="13396" y="3831"/>
                </a:cubicBezTo>
                <a:cubicBezTo>
                  <a:pt x="13453" y="3812"/>
                  <a:pt x="13512" y="3802"/>
                  <a:pt x="13571" y="3802"/>
                </a:cubicBezTo>
                <a:cubicBezTo>
                  <a:pt x="13631" y="3802"/>
                  <a:pt x="13690" y="3812"/>
                  <a:pt x="13747" y="3831"/>
                </a:cubicBezTo>
                <a:lnTo>
                  <a:pt x="13747" y="2883"/>
                </a:lnTo>
                <a:cubicBezTo>
                  <a:pt x="13396" y="2921"/>
                  <a:pt x="13036" y="2968"/>
                  <a:pt x="12647" y="3006"/>
                </a:cubicBezTo>
                <a:cubicBezTo>
                  <a:pt x="12461" y="3028"/>
                  <a:pt x="12278" y="3050"/>
                  <a:pt x="12096" y="3050"/>
                </a:cubicBezTo>
                <a:cubicBezTo>
                  <a:pt x="11963" y="3050"/>
                  <a:pt x="11831" y="3038"/>
                  <a:pt x="11699" y="3006"/>
                </a:cubicBezTo>
                <a:cubicBezTo>
                  <a:pt x="11377" y="2921"/>
                  <a:pt x="11064" y="2731"/>
                  <a:pt x="10704" y="2608"/>
                </a:cubicBezTo>
                <a:cubicBezTo>
                  <a:pt x="9955" y="2333"/>
                  <a:pt x="9044" y="2494"/>
                  <a:pt x="8419" y="2020"/>
                </a:cubicBezTo>
                <a:cubicBezTo>
                  <a:pt x="7784" y="1584"/>
                  <a:pt x="7471" y="750"/>
                  <a:pt x="6959" y="200"/>
                </a:cubicBezTo>
                <a:cubicBezTo>
                  <a:pt x="6874" y="162"/>
                  <a:pt x="6798" y="77"/>
                  <a:pt x="6722" y="1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9"/>
          <p:cNvSpPr/>
          <p:nvPr/>
        </p:nvSpPr>
        <p:spPr>
          <a:xfrm>
            <a:off x="2200488" y="4164950"/>
            <a:ext cx="1075758" cy="485054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9"/>
          <p:cNvSpPr/>
          <p:nvPr/>
        </p:nvSpPr>
        <p:spPr>
          <a:xfrm>
            <a:off x="652945" y="3916330"/>
            <a:ext cx="427277" cy="416972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9"/>
          <p:cNvSpPr/>
          <p:nvPr/>
        </p:nvSpPr>
        <p:spPr>
          <a:xfrm>
            <a:off x="6830250" y="239513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7" name="Google Shape;467;p9"/>
          <p:cNvGrpSpPr/>
          <p:nvPr/>
        </p:nvGrpSpPr>
        <p:grpSpPr>
          <a:xfrm>
            <a:off x="-1025" y="0"/>
            <a:ext cx="9192023" cy="5177169"/>
            <a:chOff x="-1025" y="0"/>
            <a:chExt cx="9192023" cy="5177169"/>
          </a:xfrm>
        </p:grpSpPr>
        <p:sp>
          <p:nvSpPr>
            <p:cNvPr id="468" name="Google Shape;468;p9"/>
            <p:cNvSpPr/>
            <p:nvPr/>
          </p:nvSpPr>
          <p:spPr>
            <a:xfrm>
              <a:off x="-1025" y="1870000"/>
              <a:ext cx="9144059" cy="305575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2777841" y="0"/>
              <a:ext cx="6413157" cy="1810824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>
              <a:off x="608925" y="4426148"/>
              <a:ext cx="5082878" cy="751022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" name="Google Shape;471;p9"/>
          <p:cNvSpPr/>
          <p:nvPr/>
        </p:nvSpPr>
        <p:spPr>
          <a:xfrm rot="-1569231">
            <a:off x="538753" y="1595922"/>
            <a:ext cx="317036" cy="317036"/>
          </a:xfrm>
          <a:custGeom>
            <a:avLst/>
            <a:gdLst/>
            <a:ahLst/>
            <a:cxnLst/>
            <a:rect l="l" t="t" r="r" b="b"/>
            <a:pathLst>
              <a:path w="19382" h="19382" extrusionOk="0">
                <a:moveTo>
                  <a:pt x="9669" y="0"/>
                </a:moveTo>
                <a:cubicBezTo>
                  <a:pt x="4332" y="0"/>
                  <a:pt x="1" y="4332"/>
                  <a:pt x="1" y="9705"/>
                </a:cubicBezTo>
                <a:cubicBezTo>
                  <a:pt x="1" y="15041"/>
                  <a:pt x="4332" y="19382"/>
                  <a:pt x="9669" y="19382"/>
                </a:cubicBezTo>
                <a:cubicBezTo>
                  <a:pt x="15050" y="19382"/>
                  <a:pt x="19382" y="15041"/>
                  <a:pt x="19382" y="9705"/>
                </a:cubicBezTo>
                <a:cubicBezTo>
                  <a:pt x="19382" y="4332"/>
                  <a:pt x="15050" y="0"/>
                  <a:pt x="966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4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  <a:effectLst>
            <a:outerShdw blurRad="300038" dist="9525" dir="126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9"/>
          <p:cNvSpPr/>
          <p:nvPr/>
        </p:nvSpPr>
        <p:spPr>
          <a:xfrm>
            <a:off x="7989775" y="4072025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9"/>
          <p:cNvSpPr/>
          <p:nvPr/>
        </p:nvSpPr>
        <p:spPr>
          <a:xfrm>
            <a:off x="4932502" y="1461026"/>
            <a:ext cx="295286" cy="288165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4" name="Google Shape;47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602" y="0"/>
            <a:ext cx="89707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9"/>
          <p:cNvSpPr/>
          <p:nvPr/>
        </p:nvSpPr>
        <p:spPr>
          <a:xfrm rot="8804286">
            <a:off x="8074572" y="2953183"/>
            <a:ext cx="440866" cy="440871"/>
          </a:xfrm>
          <a:custGeom>
            <a:avLst/>
            <a:gdLst/>
            <a:ahLst/>
            <a:cxnLst/>
            <a:rect l="l" t="t" r="r" b="b"/>
            <a:pathLst>
              <a:path w="80533" h="80534" extrusionOk="0">
                <a:moveTo>
                  <a:pt x="40284" y="1"/>
                </a:moveTo>
                <a:cubicBezTo>
                  <a:pt x="18047" y="1"/>
                  <a:pt x="0" y="18013"/>
                  <a:pt x="0" y="40249"/>
                </a:cubicBezTo>
                <a:cubicBezTo>
                  <a:pt x="0" y="62486"/>
                  <a:pt x="18047" y="80533"/>
                  <a:pt x="40284" y="80533"/>
                </a:cubicBezTo>
                <a:cubicBezTo>
                  <a:pt x="62521" y="80533"/>
                  <a:pt x="80532" y="62486"/>
                  <a:pt x="80532" y="40249"/>
                </a:cubicBezTo>
                <a:cubicBezTo>
                  <a:pt x="80532" y="18013"/>
                  <a:pt x="62521" y="1"/>
                  <a:pt x="40284" y="1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9"/>
          <p:cNvSpPr/>
          <p:nvPr/>
        </p:nvSpPr>
        <p:spPr>
          <a:xfrm>
            <a:off x="1155275" y="476647"/>
            <a:ext cx="526671" cy="513503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9"/>
          <p:cNvSpPr/>
          <p:nvPr/>
        </p:nvSpPr>
        <p:spPr>
          <a:xfrm>
            <a:off x="5303000" y="1254089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9"/>
          <p:cNvSpPr/>
          <p:nvPr/>
        </p:nvSpPr>
        <p:spPr>
          <a:xfrm>
            <a:off x="7828550" y="4035202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9"/>
          <p:cNvSpPr/>
          <p:nvPr/>
        </p:nvSpPr>
        <p:spPr>
          <a:xfrm>
            <a:off x="1561325" y="470527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9"/>
          <p:cNvSpPr/>
          <p:nvPr/>
        </p:nvSpPr>
        <p:spPr>
          <a:xfrm rot="-7496856">
            <a:off x="6077914" y="4335742"/>
            <a:ext cx="476549" cy="579530"/>
          </a:xfrm>
          <a:custGeom>
            <a:avLst/>
            <a:gdLst/>
            <a:ahLst/>
            <a:cxnLst/>
            <a:rect l="l" t="t" r="r" b="b"/>
            <a:pathLst>
              <a:path w="4137" h="5031" extrusionOk="0">
                <a:moveTo>
                  <a:pt x="2457" y="0"/>
                </a:moveTo>
                <a:cubicBezTo>
                  <a:pt x="2904" y="304"/>
                  <a:pt x="3208" y="751"/>
                  <a:pt x="3395" y="1198"/>
                </a:cubicBezTo>
                <a:cubicBezTo>
                  <a:pt x="3538" y="1600"/>
                  <a:pt x="3574" y="1975"/>
                  <a:pt x="3538" y="2386"/>
                </a:cubicBezTo>
                <a:cubicBezTo>
                  <a:pt x="3503" y="2716"/>
                  <a:pt x="3395" y="3020"/>
                  <a:pt x="3244" y="3315"/>
                </a:cubicBezTo>
                <a:lnTo>
                  <a:pt x="3244" y="3351"/>
                </a:lnTo>
                <a:cubicBezTo>
                  <a:pt x="3092" y="3655"/>
                  <a:pt x="2868" y="3914"/>
                  <a:pt x="2609" y="4101"/>
                </a:cubicBezTo>
                <a:cubicBezTo>
                  <a:pt x="2314" y="4360"/>
                  <a:pt x="1975" y="4548"/>
                  <a:pt x="1564" y="4619"/>
                </a:cubicBezTo>
                <a:cubicBezTo>
                  <a:pt x="1385" y="4691"/>
                  <a:pt x="1162" y="4727"/>
                  <a:pt x="938" y="4727"/>
                </a:cubicBezTo>
                <a:cubicBezTo>
                  <a:pt x="635" y="4727"/>
                  <a:pt x="304" y="4655"/>
                  <a:pt x="0" y="4548"/>
                </a:cubicBezTo>
                <a:lnTo>
                  <a:pt x="0" y="4548"/>
                </a:lnTo>
                <a:cubicBezTo>
                  <a:pt x="117" y="4619"/>
                  <a:pt x="188" y="4655"/>
                  <a:pt x="304" y="4727"/>
                </a:cubicBezTo>
                <a:cubicBezTo>
                  <a:pt x="670" y="4914"/>
                  <a:pt x="1081" y="5030"/>
                  <a:pt x="1528" y="5030"/>
                </a:cubicBezTo>
                <a:cubicBezTo>
                  <a:pt x="1716" y="5030"/>
                  <a:pt x="1939" y="4995"/>
                  <a:pt x="2162" y="4950"/>
                </a:cubicBezTo>
                <a:cubicBezTo>
                  <a:pt x="2538" y="4843"/>
                  <a:pt x="2904" y="4655"/>
                  <a:pt x="3208" y="4396"/>
                </a:cubicBezTo>
                <a:cubicBezTo>
                  <a:pt x="3431" y="4208"/>
                  <a:pt x="3654" y="3949"/>
                  <a:pt x="3797" y="3655"/>
                </a:cubicBezTo>
                <a:cubicBezTo>
                  <a:pt x="3985" y="3351"/>
                  <a:pt x="4065" y="3020"/>
                  <a:pt x="4101" y="2681"/>
                </a:cubicBezTo>
                <a:cubicBezTo>
                  <a:pt x="4137" y="2314"/>
                  <a:pt x="4101" y="1903"/>
                  <a:pt x="3949" y="1528"/>
                </a:cubicBezTo>
                <a:cubicBezTo>
                  <a:pt x="3762" y="930"/>
                  <a:pt x="3315" y="447"/>
                  <a:pt x="2761" y="152"/>
                </a:cubicBezTo>
                <a:cubicBezTo>
                  <a:pt x="2645" y="81"/>
                  <a:pt x="2573" y="36"/>
                  <a:pt x="2457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9"/>
          <p:cNvGrpSpPr/>
          <p:nvPr/>
        </p:nvGrpSpPr>
        <p:grpSpPr>
          <a:xfrm rot="9652468">
            <a:off x="7951679" y="355159"/>
            <a:ext cx="846058" cy="859681"/>
            <a:chOff x="-2803299" y="2304605"/>
            <a:chExt cx="1513937" cy="1524159"/>
          </a:xfrm>
        </p:grpSpPr>
        <p:sp>
          <p:nvSpPr>
            <p:cNvPr id="482" name="Google Shape;482;p9"/>
            <p:cNvSpPr/>
            <p:nvPr/>
          </p:nvSpPr>
          <p:spPr>
            <a:xfrm rot="-3251086">
              <a:off x="-2653825" y="2527465"/>
              <a:ext cx="999923" cy="880172"/>
            </a:xfrm>
            <a:custGeom>
              <a:avLst/>
              <a:gdLst/>
              <a:ahLst/>
              <a:cxnLst/>
              <a:rect l="l" t="t" r="r" b="b"/>
              <a:pathLst>
                <a:path w="14125" h="12434" extrusionOk="0">
                  <a:moveTo>
                    <a:pt x="7070" y="1"/>
                  </a:moveTo>
                  <a:cubicBezTo>
                    <a:pt x="6244" y="1"/>
                    <a:pt x="5404" y="166"/>
                    <a:pt x="4599" y="517"/>
                  </a:cubicBezTo>
                  <a:cubicBezTo>
                    <a:pt x="1450" y="1896"/>
                    <a:pt x="0" y="5525"/>
                    <a:pt x="1334" y="8673"/>
                  </a:cubicBezTo>
                  <a:cubicBezTo>
                    <a:pt x="2359" y="11029"/>
                    <a:pt x="4672" y="12433"/>
                    <a:pt x="7091" y="12433"/>
                  </a:cubicBezTo>
                  <a:cubicBezTo>
                    <a:pt x="7906" y="12433"/>
                    <a:pt x="8733" y="12274"/>
                    <a:pt x="9526" y="11938"/>
                  </a:cubicBezTo>
                  <a:cubicBezTo>
                    <a:pt x="12675" y="10568"/>
                    <a:pt x="14125" y="6894"/>
                    <a:pt x="12746" y="3746"/>
                  </a:cubicBezTo>
                  <a:cubicBezTo>
                    <a:pt x="11753" y="1403"/>
                    <a:pt x="9470" y="1"/>
                    <a:pt x="707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4200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9"/>
            <p:cNvGrpSpPr/>
            <p:nvPr/>
          </p:nvGrpSpPr>
          <p:grpSpPr>
            <a:xfrm>
              <a:off x="-2451424" y="2666703"/>
              <a:ext cx="1162061" cy="1162061"/>
              <a:chOff x="5100894" y="5868788"/>
              <a:chExt cx="1277412" cy="1277412"/>
            </a:xfrm>
          </p:grpSpPr>
          <p:sp>
            <p:nvSpPr>
              <p:cNvPr id="484" name="Google Shape;484;p9"/>
              <p:cNvSpPr/>
              <p:nvPr/>
            </p:nvSpPr>
            <p:spPr>
              <a:xfrm rot="-8100000">
                <a:off x="5287742" y="6056085"/>
                <a:ext cx="903716" cy="902816"/>
              </a:xfrm>
              <a:custGeom>
                <a:avLst/>
                <a:gdLst/>
                <a:ahLst/>
                <a:cxnLst/>
                <a:rect l="l" t="t" r="r" b="b"/>
                <a:pathLst>
                  <a:path w="36149" h="36113" extrusionOk="0">
                    <a:moveTo>
                      <a:pt x="18092" y="1"/>
                    </a:moveTo>
                    <a:cubicBezTo>
                      <a:pt x="8113" y="1"/>
                      <a:pt x="1" y="8077"/>
                      <a:pt x="1" y="18056"/>
                    </a:cubicBezTo>
                    <a:cubicBezTo>
                      <a:pt x="1" y="28036"/>
                      <a:pt x="8113" y="36112"/>
                      <a:pt x="18092" y="36112"/>
                    </a:cubicBezTo>
                    <a:cubicBezTo>
                      <a:pt x="28036" y="36112"/>
                      <a:pt x="36148" y="28036"/>
                      <a:pt x="36148" y="18056"/>
                    </a:cubicBezTo>
                    <a:cubicBezTo>
                      <a:pt x="36148" y="8077"/>
                      <a:pt x="28036" y="1"/>
                      <a:pt x="180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9"/>
              <p:cNvSpPr/>
              <p:nvPr/>
            </p:nvSpPr>
            <p:spPr>
              <a:xfrm>
                <a:off x="6019238" y="6596500"/>
                <a:ext cx="122850" cy="13712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5485" extrusionOk="0">
                    <a:moveTo>
                      <a:pt x="3586" y="1"/>
                    </a:moveTo>
                    <a:cubicBezTo>
                      <a:pt x="2823" y="1"/>
                      <a:pt x="1813" y="731"/>
                      <a:pt x="1081" y="1871"/>
                    </a:cubicBezTo>
                    <a:cubicBezTo>
                      <a:pt x="152" y="3292"/>
                      <a:pt x="0" y="4855"/>
                      <a:pt x="786" y="5338"/>
                    </a:cubicBezTo>
                    <a:cubicBezTo>
                      <a:pt x="939" y="5437"/>
                      <a:pt x="1118" y="5485"/>
                      <a:pt x="1316" y="5485"/>
                    </a:cubicBezTo>
                    <a:cubicBezTo>
                      <a:pt x="2075" y="5485"/>
                      <a:pt x="3095" y="4779"/>
                      <a:pt x="3833" y="3622"/>
                    </a:cubicBezTo>
                    <a:cubicBezTo>
                      <a:pt x="4762" y="2211"/>
                      <a:pt x="4914" y="647"/>
                      <a:pt x="4137" y="165"/>
                    </a:cubicBezTo>
                    <a:cubicBezTo>
                      <a:pt x="3978" y="53"/>
                      <a:pt x="3791" y="1"/>
                      <a:pt x="35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9"/>
              <p:cNvSpPr/>
              <p:nvPr/>
            </p:nvSpPr>
            <p:spPr>
              <a:xfrm>
                <a:off x="6030388" y="6600600"/>
                <a:ext cx="110825" cy="133025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5321" extrusionOk="0">
                    <a:moveTo>
                      <a:pt x="3726" y="1"/>
                    </a:moveTo>
                    <a:cubicBezTo>
                      <a:pt x="4093" y="707"/>
                      <a:pt x="3869" y="1975"/>
                      <a:pt x="3092" y="3164"/>
                    </a:cubicBezTo>
                    <a:cubicBezTo>
                      <a:pt x="2349" y="4292"/>
                      <a:pt x="1343" y="5021"/>
                      <a:pt x="568" y="5021"/>
                    </a:cubicBezTo>
                    <a:cubicBezTo>
                      <a:pt x="374" y="5021"/>
                      <a:pt x="194" y="4976"/>
                      <a:pt x="36" y="4879"/>
                    </a:cubicBezTo>
                    <a:lnTo>
                      <a:pt x="1" y="4834"/>
                    </a:lnTo>
                    <a:lnTo>
                      <a:pt x="1" y="4834"/>
                    </a:lnTo>
                    <a:cubicBezTo>
                      <a:pt x="72" y="4986"/>
                      <a:pt x="188" y="5102"/>
                      <a:pt x="340" y="5174"/>
                    </a:cubicBezTo>
                    <a:cubicBezTo>
                      <a:pt x="493" y="5273"/>
                      <a:pt x="672" y="5321"/>
                      <a:pt x="870" y="5321"/>
                    </a:cubicBezTo>
                    <a:cubicBezTo>
                      <a:pt x="1629" y="5321"/>
                      <a:pt x="2649" y="4615"/>
                      <a:pt x="3387" y="3458"/>
                    </a:cubicBezTo>
                    <a:cubicBezTo>
                      <a:pt x="4280" y="2047"/>
                      <a:pt x="4432" y="519"/>
                      <a:pt x="37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9"/>
              <p:cNvSpPr/>
              <p:nvPr/>
            </p:nvSpPr>
            <p:spPr>
              <a:xfrm>
                <a:off x="5634838" y="6635025"/>
                <a:ext cx="274525" cy="146975"/>
              </a:xfrm>
              <a:custGeom>
                <a:avLst/>
                <a:gdLst/>
                <a:ahLst/>
                <a:cxnLst/>
                <a:rect l="l" t="t" r="r" b="b"/>
                <a:pathLst>
                  <a:path w="10981" h="5879" extrusionOk="0">
                    <a:moveTo>
                      <a:pt x="6816" y="1"/>
                    </a:moveTo>
                    <a:cubicBezTo>
                      <a:pt x="6224" y="1"/>
                      <a:pt x="5594" y="61"/>
                      <a:pt x="4950" y="187"/>
                    </a:cubicBezTo>
                    <a:cubicBezTo>
                      <a:pt x="2091" y="777"/>
                      <a:pt x="0" y="2457"/>
                      <a:pt x="304" y="3984"/>
                    </a:cubicBezTo>
                    <a:cubicBezTo>
                      <a:pt x="532" y="5167"/>
                      <a:pt x="2147" y="5878"/>
                      <a:pt x="4191" y="5878"/>
                    </a:cubicBezTo>
                    <a:cubicBezTo>
                      <a:pt x="4788" y="5878"/>
                      <a:pt x="5421" y="5818"/>
                      <a:pt x="6067" y="5691"/>
                    </a:cubicBezTo>
                    <a:cubicBezTo>
                      <a:pt x="8934" y="5101"/>
                      <a:pt x="10980" y="3422"/>
                      <a:pt x="10686" y="1894"/>
                    </a:cubicBezTo>
                    <a:cubicBezTo>
                      <a:pt x="10457" y="716"/>
                      <a:pt x="8859" y="1"/>
                      <a:pt x="681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9"/>
              <p:cNvSpPr/>
              <p:nvPr/>
            </p:nvSpPr>
            <p:spPr>
              <a:xfrm>
                <a:off x="5641313" y="6684375"/>
                <a:ext cx="266250" cy="97625"/>
              </a:xfrm>
              <a:custGeom>
                <a:avLst/>
                <a:gdLst/>
                <a:ahLst/>
                <a:cxnLst/>
                <a:rect l="l" t="t" r="r" b="b"/>
                <a:pathLst>
                  <a:path w="10650" h="3905" extrusionOk="0">
                    <a:moveTo>
                      <a:pt x="10427" y="0"/>
                    </a:moveTo>
                    <a:lnTo>
                      <a:pt x="10427" y="0"/>
                    </a:lnTo>
                    <a:cubicBezTo>
                      <a:pt x="10051" y="1260"/>
                      <a:pt x="8229" y="2529"/>
                      <a:pt x="5852" y="2975"/>
                    </a:cubicBezTo>
                    <a:cubicBezTo>
                      <a:pt x="5195" y="3112"/>
                      <a:pt x="4553" y="3177"/>
                      <a:pt x="3951" y="3177"/>
                    </a:cubicBezTo>
                    <a:cubicBezTo>
                      <a:pt x="1925" y="3177"/>
                      <a:pt x="344" y="2448"/>
                      <a:pt x="117" y="1305"/>
                    </a:cubicBezTo>
                    <a:lnTo>
                      <a:pt x="117" y="1224"/>
                    </a:lnTo>
                    <a:cubicBezTo>
                      <a:pt x="45" y="1483"/>
                      <a:pt x="0" y="1751"/>
                      <a:pt x="45" y="2010"/>
                    </a:cubicBezTo>
                    <a:cubicBezTo>
                      <a:pt x="273" y="3193"/>
                      <a:pt x="1888" y="3904"/>
                      <a:pt x="3932" y="3904"/>
                    </a:cubicBezTo>
                    <a:cubicBezTo>
                      <a:pt x="4529" y="3904"/>
                      <a:pt x="5162" y="3844"/>
                      <a:pt x="5808" y="3717"/>
                    </a:cubicBezTo>
                    <a:cubicBezTo>
                      <a:pt x="8604" y="3127"/>
                      <a:pt x="10650" y="1483"/>
                      <a:pt x="1042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9"/>
              <p:cNvSpPr/>
              <p:nvPr/>
            </p:nvSpPr>
            <p:spPr>
              <a:xfrm>
                <a:off x="5584588" y="6245650"/>
                <a:ext cx="156375" cy="263025"/>
              </a:xfrm>
              <a:custGeom>
                <a:avLst/>
                <a:gdLst/>
                <a:ahLst/>
                <a:cxnLst/>
                <a:rect l="l" t="t" r="r" b="b"/>
                <a:pathLst>
                  <a:path w="6255" h="10521" extrusionOk="0">
                    <a:moveTo>
                      <a:pt x="3579" y="0"/>
                    </a:moveTo>
                    <a:cubicBezTo>
                      <a:pt x="2114" y="0"/>
                      <a:pt x="693" y="2138"/>
                      <a:pt x="375" y="4925"/>
                    </a:cubicBezTo>
                    <a:cubicBezTo>
                      <a:pt x="0" y="7829"/>
                      <a:pt x="974" y="10321"/>
                      <a:pt x="2493" y="10509"/>
                    </a:cubicBezTo>
                    <a:cubicBezTo>
                      <a:pt x="2555" y="10517"/>
                      <a:pt x="2617" y="10520"/>
                      <a:pt x="2680" y="10520"/>
                    </a:cubicBezTo>
                    <a:cubicBezTo>
                      <a:pt x="4176" y="10520"/>
                      <a:pt x="5598" y="8383"/>
                      <a:pt x="5923" y="5595"/>
                    </a:cubicBezTo>
                    <a:cubicBezTo>
                      <a:pt x="6254" y="2692"/>
                      <a:pt x="5325" y="199"/>
                      <a:pt x="3761" y="12"/>
                    </a:cubicBezTo>
                    <a:cubicBezTo>
                      <a:pt x="3700" y="4"/>
                      <a:pt x="3640" y="0"/>
                      <a:pt x="35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9"/>
              <p:cNvSpPr/>
              <p:nvPr/>
            </p:nvSpPr>
            <p:spPr>
              <a:xfrm>
                <a:off x="5585463" y="6245650"/>
                <a:ext cx="111700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4468" h="10510" extrusionOk="0">
                    <a:moveTo>
                      <a:pt x="3544" y="0"/>
                    </a:moveTo>
                    <a:cubicBezTo>
                      <a:pt x="2079" y="0"/>
                      <a:pt x="658" y="2138"/>
                      <a:pt x="340" y="4925"/>
                    </a:cubicBezTo>
                    <a:cubicBezTo>
                      <a:pt x="1" y="7793"/>
                      <a:pt x="894" y="10250"/>
                      <a:pt x="2386" y="10509"/>
                    </a:cubicBezTo>
                    <a:cubicBezTo>
                      <a:pt x="1305" y="9732"/>
                      <a:pt x="716" y="7606"/>
                      <a:pt x="1010" y="5184"/>
                    </a:cubicBezTo>
                    <a:cubicBezTo>
                      <a:pt x="1328" y="2392"/>
                      <a:pt x="2754" y="260"/>
                      <a:pt x="4221" y="260"/>
                    </a:cubicBezTo>
                    <a:cubicBezTo>
                      <a:pt x="4280" y="260"/>
                      <a:pt x="4338" y="264"/>
                      <a:pt x="4396" y="271"/>
                    </a:cubicBezTo>
                    <a:cubicBezTo>
                      <a:pt x="4432" y="271"/>
                      <a:pt x="4432" y="315"/>
                      <a:pt x="4468" y="315"/>
                    </a:cubicBezTo>
                    <a:cubicBezTo>
                      <a:pt x="4245" y="128"/>
                      <a:pt x="3986" y="47"/>
                      <a:pt x="3726" y="12"/>
                    </a:cubicBezTo>
                    <a:cubicBezTo>
                      <a:pt x="3665" y="4"/>
                      <a:pt x="3605" y="0"/>
                      <a:pt x="35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9"/>
              <p:cNvSpPr/>
              <p:nvPr/>
            </p:nvSpPr>
            <p:spPr>
              <a:xfrm>
                <a:off x="5889913" y="6135825"/>
                <a:ext cx="188975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152" extrusionOk="0">
                    <a:moveTo>
                      <a:pt x="1935" y="0"/>
                    </a:moveTo>
                    <a:cubicBezTo>
                      <a:pt x="1541" y="0"/>
                      <a:pt x="1195" y="112"/>
                      <a:pt x="929" y="348"/>
                    </a:cubicBezTo>
                    <a:cubicBezTo>
                      <a:pt x="0" y="1170"/>
                      <a:pt x="483" y="3288"/>
                      <a:pt x="2046" y="5075"/>
                    </a:cubicBezTo>
                    <a:cubicBezTo>
                      <a:pt x="3189" y="6380"/>
                      <a:pt x="4589" y="7152"/>
                      <a:pt x="5622" y="7152"/>
                    </a:cubicBezTo>
                    <a:cubicBezTo>
                      <a:pt x="6003" y="7152"/>
                      <a:pt x="6334" y="7047"/>
                      <a:pt x="6585" y="6826"/>
                    </a:cubicBezTo>
                    <a:cubicBezTo>
                      <a:pt x="7558" y="5968"/>
                      <a:pt x="7031" y="3886"/>
                      <a:pt x="5468" y="2064"/>
                    </a:cubicBezTo>
                    <a:cubicBezTo>
                      <a:pt x="4335" y="770"/>
                      <a:pt x="2969" y="0"/>
                      <a:pt x="19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9"/>
              <p:cNvSpPr/>
              <p:nvPr/>
            </p:nvSpPr>
            <p:spPr>
              <a:xfrm>
                <a:off x="5914913" y="6136000"/>
                <a:ext cx="163975" cy="17695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7078" extrusionOk="0">
                    <a:moveTo>
                      <a:pt x="937" y="1"/>
                    </a:moveTo>
                    <a:cubicBezTo>
                      <a:pt x="569" y="1"/>
                      <a:pt x="248" y="99"/>
                      <a:pt x="1" y="306"/>
                    </a:cubicBezTo>
                    <a:cubicBezTo>
                      <a:pt x="134" y="273"/>
                      <a:pt x="276" y="256"/>
                      <a:pt x="426" y="256"/>
                    </a:cubicBezTo>
                    <a:cubicBezTo>
                      <a:pt x="1449" y="256"/>
                      <a:pt x="2812" y="1014"/>
                      <a:pt x="3950" y="2316"/>
                    </a:cubicBezTo>
                    <a:cubicBezTo>
                      <a:pt x="5513" y="4103"/>
                      <a:pt x="6031" y="6220"/>
                      <a:pt x="5066" y="7042"/>
                    </a:cubicBezTo>
                    <a:cubicBezTo>
                      <a:pt x="5066" y="7064"/>
                      <a:pt x="5052" y="7073"/>
                      <a:pt x="5042" y="7076"/>
                    </a:cubicBezTo>
                    <a:lnTo>
                      <a:pt x="5042" y="7076"/>
                    </a:lnTo>
                    <a:cubicBezTo>
                      <a:pt x="5260" y="7038"/>
                      <a:pt x="5444" y="6933"/>
                      <a:pt x="5585" y="6819"/>
                    </a:cubicBezTo>
                    <a:cubicBezTo>
                      <a:pt x="6558" y="5961"/>
                      <a:pt x="6031" y="3879"/>
                      <a:pt x="4468" y="2057"/>
                    </a:cubicBezTo>
                    <a:cubicBezTo>
                      <a:pt x="3349" y="767"/>
                      <a:pt x="1964" y="1"/>
                      <a:pt x="937" y="1"/>
                    </a:cubicBezTo>
                    <a:close/>
                    <a:moveTo>
                      <a:pt x="5042" y="7076"/>
                    </a:moveTo>
                    <a:cubicBezTo>
                      <a:pt x="5038" y="7077"/>
                      <a:pt x="5034" y="7077"/>
                      <a:pt x="5031" y="7078"/>
                    </a:cubicBezTo>
                    <a:cubicBezTo>
                      <a:pt x="5031" y="7078"/>
                      <a:pt x="5036" y="7078"/>
                      <a:pt x="5042" y="70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9"/>
              <p:cNvSpPr/>
              <p:nvPr/>
            </p:nvSpPr>
            <p:spPr>
              <a:xfrm>
                <a:off x="5444088" y="6123150"/>
                <a:ext cx="140525" cy="114075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4563" extrusionOk="0">
                    <a:moveTo>
                      <a:pt x="4199" y="1"/>
                    </a:moveTo>
                    <a:cubicBezTo>
                      <a:pt x="3505" y="1"/>
                      <a:pt x="2599" y="403"/>
                      <a:pt x="1787" y="1115"/>
                    </a:cubicBezTo>
                    <a:cubicBezTo>
                      <a:pt x="563" y="2196"/>
                      <a:pt x="1" y="3571"/>
                      <a:pt x="599" y="4241"/>
                    </a:cubicBezTo>
                    <a:cubicBezTo>
                      <a:pt x="788" y="4458"/>
                      <a:pt x="1083" y="4562"/>
                      <a:pt x="1438" y="4562"/>
                    </a:cubicBezTo>
                    <a:cubicBezTo>
                      <a:pt x="2121" y="4562"/>
                      <a:pt x="3028" y="4176"/>
                      <a:pt x="3833" y="3464"/>
                    </a:cubicBezTo>
                    <a:cubicBezTo>
                      <a:pt x="5066" y="2383"/>
                      <a:pt x="5620" y="972"/>
                      <a:pt x="5066" y="337"/>
                    </a:cubicBezTo>
                    <a:cubicBezTo>
                      <a:pt x="4862" y="109"/>
                      <a:pt x="4559" y="1"/>
                      <a:pt x="41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9"/>
              <p:cNvSpPr/>
              <p:nvPr/>
            </p:nvSpPr>
            <p:spPr>
              <a:xfrm>
                <a:off x="5444988" y="6123150"/>
                <a:ext cx="130450" cy="105150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4206" extrusionOk="0">
                    <a:moveTo>
                      <a:pt x="4163" y="1"/>
                    </a:moveTo>
                    <a:cubicBezTo>
                      <a:pt x="3469" y="1"/>
                      <a:pt x="2563" y="403"/>
                      <a:pt x="1751" y="1115"/>
                    </a:cubicBezTo>
                    <a:cubicBezTo>
                      <a:pt x="527" y="2160"/>
                      <a:pt x="0" y="3536"/>
                      <a:pt x="527" y="4206"/>
                    </a:cubicBezTo>
                    <a:cubicBezTo>
                      <a:pt x="376" y="3464"/>
                      <a:pt x="894" y="2347"/>
                      <a:pt x="1939" y="1454"/>
                    </a:cubicBezTo>
                    <a:cubicBezTo>
                      <a:pt x="2737" y="749"/>
                      <a:pt x="3634" y="360"/>
                      <a:pt x="4315" y="360"/>
                    </a:cubicBezTo>
                    <a:cubicBezTo>
                      <a:pt x="4678" y="360"/>
                      <a:pt x="4980" y="470"/>
                      <a:pt x="5173" y="704"/>
                    </a:cubicBezTo>
                    <a:lnTo>
                      <a:pt x="5218" y="748"/>
                    </a:lnTo>
                    <a:cubicBezTo>
                      <a:pt x="5173" y="596"/>
                      <a:pt x="5102" y="444"/>
                      <a:pt x="5030" y="337"/>
                    </a:cubicBezTo>
                    <a:cubicBezTo>
                      <a:pt x="4826" y="109"/>
                      <a:pt x="4523" y="1"/>
                      <a:pt x="41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9"/>
              <p:cNvSpPr/>
              <p:nvPr/>
            </p:nvSpPr>
            <p:spPr>
              <a:xfrm>
                <a:off x="5623663" y="6086925"/>
                <a:ext cx="60550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294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47" y="142"/>
                      <a:pt x="1" y="518"/>
                      <a:pt x="36" y="857"/>
                    </a:cubicBezTo>
                    <a:cubicBezTo>
                      <a:pt x="101" y="1121"/>
                      <a:pt x="466" y="1294"/>
                      <a:pt x="934" y="1294"/>
                    </a:cubicBezTo>
                    <a:cubicBezTo>
                      <a:pt x="1052" y="1294"/>
                      <a:pt x="1177" y="1283"/>
                      <a:pt x="1305" y="1259"/>
                    </a:cubicBezTo>
                    <a:cubicBezTo>
                      <a:pt x="1975" y="1152"/>
                      <a:pt x="2422" y="777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9"/>
              <p:cNvSpPr/>
              <p:nvPr/>
            </p:nvSpPr>
            <p:spPr>
              <a:xfrm>
                <a:off x="5623663" y="6086925"/>
                <a:ext cx="5967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813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83" y="142"/>
                      <a:pt x="1" y="482"/>
                      <a:pt x="36" y="812"/>
                    </a:cubicBezTo>
                    <a:cubicBezTo>
                      <a:pt x="153" y="553"/>
                      <a:pt x="563" y="294"/>
                      <a:pt x="1082" y="187"/>
                    </a:cubicBezTo>
                    <a:cubicBezTo>
                      <a:pt x="1210" y="164"/>
                      <a:pt x="1336" y="153"/>
                      <a:pt x="1457" y="153"/>
                    </a:cubicBezTo>
                    <a:cubicBezTo>
                      <a:pt x="1935" y="153"/>
                      <a:pt x="2322" y="325"/>
                      <a:pt x="2350" y="589"/>
                    </a:cubicBezTo>
                    <a:cubicBezTo>
                      <a:pt x="2386" y="553"/>
                      <a:pt x="2386" y="482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9"/>
              <p:cNvSpPr/>
              <p:nvPr/>
            </p:nvSpPr>
            <p:spPr>
              <a:xfrm>
                <a:off x="5341788" y="6627825"/>
                <a:ext cx="242825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8429" extrusionOk="0">
                    <a:moveTo>
                      <a:pt x="2455" y="0"/>
                    </a:moveTo>
                    <a:cubicBezTo>
                      <a:pt x="1892" y="0"/>
                      <a:pt x="1415" y="164"/>
                      <a:pt x="1082" y="511"/>
                    </a:cubicBezTo>
                    <a:cubicBezTo>
                      <a:pt x="1" y="1628"/>
                      <a:pt x="814" y="4156"/>
                      <a:pt x="2904" y="6202"/>
                    </a:cubicBezTo>
                    <a:cubicBezTo>
                      <a:pt x="4340" y="7619"/>
                      <a:pt x="6009" y="8428"/>
                      <a:pt x="7258" y="8428"/>
                    </a:cubicBezTo>
                    <a:cubicBezTo>
                      <a:pt x="7821" y="8428"/>
                      <a:pt x="8298" y="8264"/>
                      <a:pt x="8631" y="7917"/>
                    </a:cubicBezTo>
                    <a:cubicBezTo>
                      <a:pt x="9712" y="6801"/>
                      <a:pt x="8899" y="4272"/>
                      <a:pt x="6809" y="2226"/>
                    </a:cubicBezTo>
                    <a:cubicBezTo>
                      <a:pt x="5373" y="810"/>
                      <a:pt x="3704" y="0"/>
                      <a:pt x="24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9"/>
              <p:cNvSpPr/>
              <p:nvPr/>
            </p:nvSpPr>
            <p:spPr>
              <a:xfrm>
                <a:off x="5341788" y="6630325"/>
                <a:ext cx="214000" cy="207900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8316" extrusionOk="0">
                    <a:moveTo>
                      <a:pt x="1752" y="0"/>
                    </a:moveTo>
                    <a:cubicBezTo>
                      <a:pt x="1484" y="72"/>
                      <a:pt x="1260" y="223"/>
                      <a:pt x="1082" y="411"/>
                    </a:cubicBezTo>
                    <a:cubicBezTo>
                      <a:pt x="1" y="1528"/>
                      <a:pt x="814" y="4056"/>
                      <a:pt x="2904" y="6102"/>
                    </a:cubicBezTo>
                    <a:cubicBezTo>
                      <a:pt x="4336" y="7509"/>
                      <a:pt x="6003" y="8316"/>
                      <a:pt x="7246" y="8316"/>
                    </a:cubicBezTo>
                    <a:cubicBezTo>
                      <a:pt x="7780" y="8316"/>
                      <a:pt x="8235" y="8167"/>
                      <a:pt x="8560" y="7853"/>
                    </a:cubicBezTo>
                    <a:lnTo>
                      <a:pt x="8560" y="7853"/>
                    </a:lnTo>
                    <a:cubicBezTo>
                      <a:pt x="8342" y="7924"/>
                      <a:pt x="8102" y="7958"/>
                      <a:pt x="7845" y="7958"/>
                    </a:cubicBezTo>
                    <a:cubicBezTo>
                      <a:pt x="6600" y="7958"/>
                      <a:pt x="4953" y="7156"/>
                      <a:pt x="3539" y="5772"/>
                    </a:cubicBezTo>
                    <a:cubicBezTo>
                      <a:pt x="1412" y="3726"/>
                      <a:pt x="635" y="1153"/>
                      <a:pt x="1707" y="36"/>
                    </a:cubicBezTo>
                    <a:cubicBezTo>
                      <a:pt x="1707" y="36"/>
                      <a:pt x="1752" y="36"/>
                      <a:pt x="17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9"/>
              <p:cNvSpPr/>
              <p:nvPr/>
            </p:nvSpPr>
            <p:spPr>
              <a:xfrm>
                <a:off x="5382663" y="6343650"/>
                <a:ext cx="124650" cy="182775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7311" extrusionOk="0">
                    <a:moveTo>
                      <a:pt x="3248" y="1"/>
                    </a:moveTo>
                    <a:cubicBezTo>
                      <a:pt x="2262" y="1"/>
                      <a:pt x="1135" y="1301"/>
                      <a:pt x="599" y="3096"/>
                    </a:cubicBezTo>
                    <a:cubicBezTo>
                      <a:pt x="1" y="5106"/>
                      <a:pt x="412" y="6964"/>
                      <a:pt x="1457" y="7259"/>
                    </a:cubicBezTo>
                    <a:cubicBezTo>
                      <a:pt x="1563" y="7294"/>
                      <a:pt x="1672" y="7311"/>
                      <a:pt x="1783" y="7311"/>
                    </a:cubicBezTo>
                    <a:cubicBezTo>
                      <a:pt x="2760" y="7311"/>
                      <a:pt x="3895" y="6017"/>
                      <a:pt x="4432" y="4213"/>
                    </a:cubicBezTo>
                    <a:cubicBezTo>
                      <a:pt x="4986" y="2238"/>
                      <a:pt x="4620" y="371"/>
                      <a:pt x="3539" y="40"/>
                    </a:cubicBezTo>
                    <a:cubicBezTo>
                      <a:pt x="3444" y="14"/>
                      <a:pt x="3346" y="1"/>
                      <a:pt x="3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9"/>
              <p:cNvSpPr/>
              <p:nvPr/>
            </p:nvSpPr>
            <p:spPr>
              <a:xfrm>
                <a:off x="5383563" y="6343650"/>
                <a:ext cx="99650" cy="1815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7260" extrusionOk="0">
                    <a:moveTo>
                      <a:pt x="3212" y="1"/>
                    </a:moveTo>
                    <a:cubicBezTo>
                      <a:pt x="2226" y="1"/>
                      <a:pt x="1099" y="1301"/>
                      <a:pt x="563" y="3096"/>
                    </a:cubicBezTo>
                    <a:cubicBezTo>
                      <a:pt x="0" y="5061"/>
                      <a:pt x="376" y="6893"/>
                      <a:pt x="1376" y="7259"/>
                    </a:cubicBezTo>
                    <a:cubicBezTo>
                      <a:pt x="706" y="6589"/>
                      <a:pt x="528" y="5026"/>
                      <a:pt x="1010" y="3391"/>
                    </a:cubicBezTo>
                    <a:cubicBezTo>
                      <a:pt x="1508" y="1582"/>
                      <a:pt x="2644" y="286"/>
                      <a:pt x="3628" y="286"/>
                    </a:cubicBezTo>
                    <a:cubicBezTo>
                      <a:pt x="3737" y="286"/>
                      <a:pt x="3845" y="302"/>
                      <a:pt x="3949" y="335"/>
                    </a:cubicBezTo>
                    <a:lnTo>
                      <a:pt x="3985" y="335"/>
                    </a:lnTo>
                    <a:cubicBezTo>
                      <a:pt x="3878" y="192"/>
                      <a:pt x="3690" y="112"/>
                      <a:pt x="3503" y="40"/>
                    </a:cubicBezTo>
                    <a:cubicBezTo>
                      <a:pt x="3408" y="14"/>
                      <a:pt x="3310" y="1"/>
                      <a:pt x="32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9"/>
              <p:cNvSpPr/>
              <p:nvPr/>
            </p:nvSpPr>
            <p:spPr>
              <a:xfrm>
                <a:off x="6088013" y="6496025"/>
                <a:ext cx="55875" cy="8800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520" extrusionOk="0">
                    <a:moveTo>
                      <a:pt x="886" y="1"/>
                    </a:moveTo>
                    <a:cubicBezTo>
                      <a:pt x="853" y="1"/>
                      <a:pt x="819" y="4"/>
                      <a:pt x="787" y="12"/>
                    </a:cubicBezTo>
                    <a:cubicBezTo>
                      <a:pt x="269" y="128"/>
                      <a:pt x="1" y="977"/>
                      <a:pt x="224" y="1950"/>
                    </a:cubicBezTo>
                    <a:cubicBezTo>
                      <a:pt x="403" y="2868"/>
                      <a:pt x="920" y="3519"/>
                      <a:pt x="1416" y="3519"/>
                    </a:cubicBezTo>
                    <a:cubicBezTo>
                      <a:pt x="1442" y="3519"/>
                      <a:pt x="1467" y="3517"/>
                      <a:pt x="1493" y="3514"/>
                    </a:cubicBezTo>
                    <a:cubicBezTo>
                      <a:pt x="2011" y="3398"/>
                      <a:pt x="2234" y="2540"/>
                      <a:pt x="2056" y="1575"/>
                    </a:cubicBezTo>
                    <a:cubicBezTo>
                      <a:pt x="1881" y="675"/>
                      <a:pt x="1348" y="1"/>
                      <a:pt x="8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9"/>
              <p:cNvSpPr/>
              <p:nvPr/>
            </p:nvSpPr>
            <p:spPr>
              <a:xfrm>
                <a:off x="6107663" y="6496175"/>
                <a:ext cx="36225" cy="877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508" extrusionOk="0">
                    <a:moveTo>
                      <a:pt x="77" y="0"/>
                    </a:moveTo>
                    <a:cubicBezTo>
                      <a:pt x="52" y="0"/>
                      <a:pt x="26" y="2"/>
                      <a:pt x="1" y="6"/>
                    </a:cubicBezTo>
                    <a:cubicBezTo>
                      <a:pt x="448" y="158"/>
                      <a:pt x="859" y="747"/>
                      <a:pt x="1046" y="1533"/>
                    </a:cubicBezTo>
                    <a:cubicBezTo>
                      <a:pt x="1225" y="2498"/>
                      <a:pt x="966" y="3356"/>
                      <a:pt x="483" y="3472"/>
                    </a:cubicBezTo>
                    <a:lnTo>
                      <a:pt x="448" y="3472"/>
                    </a:lnTo>
                    <a:cubicBezTo>
                      <a:pt x="519" y="3508"/>
                      <a:pt x="635" y="3508"/>
                      <a:pt x="707" y="3508"/>
                    </a:cubicBezTo>
                    <a:cubicBezTo>
                      <a:pt x="1225" y="3392"/>
                      <a:pt x="1448" y="2534"/>
                      <a:pt x="1270" y="1569"/>
                    </a:cubicBezTo>
                    <a:cubicBezTo>
                      <a:pt x="1091" y="651"/>
                      <a:pt x="573" y="0"/>
                      <a:pt x="7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9"/>
              <p:cNvSpPr/>
              <p:nvPr/>
            </p:nvSpPr>
            <p:spPr>
              <a:xfrm>
                <a:off x="5853488" y="6371250"/>
                <a:ext cx="106125" cy="10875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4350" extrusionOk="0">
                    <a:moveTo>
                      <a:pt x="1647" y="0"/>
                    </a:moveTo>
                    <a:cubicBezTo>
                      <a:pt x="1571" y="0"/>
                      <a:pt x="1496" y="6"/>
                      <a:pt x="1421" y="17"/>
                    </a:cubicBezTo>
                    <a:cubicBezTo>
                      <a:pt x="448" y="125"/>
                      <a:pt x="1" y="1206"/>
                      <a:pt x="376" y="2394"/>
                    </a:cubicBezTo>
                    <a:cubicBezTo>
                      <a:pt x="723" y="3502"/>
                      <a:pt x="1675" y="4349"/>
                      <a:pt x="2580" y="4349"/>
                    </a:cubicBezTo>
                    <a:cubicBezTo>
                      <a:pt x="2653" y="4349"/>
                      <a:pt x="2725" y="4344"/>
                      <a:pt x="2797" y="4333"/>
                    </a:cubicBezTo>
                    <a:cubicBezTo>
                      <a:pt x="3762" y="4225"/>
                      <a:pt x="4245" y="3144"/>
                      <a:pt x="3878" y="1947"/>
                    </a:cubicBezTo>
                    <a:cubicBezTo>
                      <a:pt x="3532" y="818"/>
                      <a:pt x="2554" y="0"/>
                      <a:pt x="16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9"/>
              <p:cNvSpPr/>
              <p:nvPr/>
            </p:nvSpPr>
            <p:spPr>
              <a:xfrm>
                <a:off x="5890788" y="6370650"/>
                <a:ext cx="6882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4384" extrusionOk="0">
                    <a:moveTo>
                      <a:pt x="123" y="0"/>
                    </a:moveTo>
                    <a:cubicBezTo>
                      <a:pt x="82" y="0"/>
                      <a:pt x="41" y="2"/>
                      <a:pt x="1" y="6"/>
                    </a:cubicBezTo>
                    <a:cubicBezTo>
                      <a:pt x="823" y="184"/>
                      <a:pt x="1600" y="935"/>
                      <a:pt x="1940" y="1935"/>
                    </a:cubicBezTo>
                    <a:cubicBezTo>
                      <a:pt x="2306" y="3133"/>
                      <a:pt x="1823" y="4205"/>
                      <a:pt x="859" y="4357"/>
                    </a:cubicBezTo>
                    <a:lnTo>
                      <a:pt x="823" y="4357"/>
                    </a:lnTo>
                    <a:cubicBezTo>
                      <a:pt x="894" y="4374"/>
                      <a:pt x="977" y="4383"/>
                      <a:pt x="1061" y="4383"/>
                    </a:cubicBezTo>
                    <a:cubicBezTo>
                      <a:pt x="1144" y="4383"/>
                      <a:pt x="1229" y="4374"/>
                      <a:pt x="1305" y="4357"/>
                    </a:cubicBezTo>
                    <a:cubicBezTo>
                      <a:pt x="2270" y="4249"/>
                      <a:pt x="2753" y="3168"/>
                      <a:pt x="2386" y="1971"/>
                    </a:cubicBezTo>
                    <a:cubicBezTo>
                      <a:pt x="2027" y="835"/>
                      <a:pt x="1023" y="0"/>
                      <a:pt x="1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9"/>
              <p:cNvSpPr/>
              <p:nvPr/>
            </p:nvSpPr>
            <p:spPr>
              <a:xfrm>
                <a:off x="6081538" y="6303450"/>
                <a:ext cx="55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485" extrusionOk="0">
                    <a:moveTo>
                      <a:pt x="893" y="1"/>
                    </a:moveTo>
                    <a:cubicBezTo>
                      <a:pt x="857" y="1"/>
                      <a:pt x="822" y="5"/>
                      <a:pt x="787" y="13"/>
                    </a:cubicBezTo>
                    <a:cubicBezTo>
                      <a:pt x="260" y="121"/>
                      <a:pt x="1" y="978"/>
                      <a:pt x="224" y="1943"/>
                    </a:cubicBezTo>
                    <a:cubicBezTo>
                      <a:pt x="397" y="2843"/>
                      <a:pt x="891" y="3484"/>
                      <a:pt x="1375" y="3484"/>
                    </a:cubicBezTo>
                    <a:cubicBezTo>
                      <a:pt x="1414" y="3484"/>
                      <a:pt x="1453" y="3480"/>
                      <a:pt x="1493" y="3471"/>
                    </a:cubicBezTo>
                    <a:cubicBezTo>
                      <a:pt x="2011" y="3399"/>
                      <a:pt x="2234" y="2506"/>
                      <a:pt x="2047" y="1577"/>
                    </a:cubicBezTo>
                    <a:cubicBezTo>
                      <a:pt x="1881" y="674"/>
                      <a:pt x="1354" y="1"/>
                      <a:pt x="8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9"/>
              <p:cNvSpPr/>
              <p:nvPr/>
            </p:nvSpPr>
            <p:spPr>
              <a:xfrm>
                <a:off x="6101188" y="6303600"/>
                <a:ext cx="36225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492" extrusionOk="0">
                    <a:moveTo>
                      <a:pt x="86" y="1"/>
                    </a:moveTo>
                    <a:cubicBezTo>
                      <a:pt x="57" y="1"/>
                      <a:pt x="29" y="3"/>
                      <a:pt x="1" y="7"/>
                    </a:cubicBezTo>
                    <a:cubicBezTo>
                      <a:pt x="448" y="115"/>
                      <a:pt x="859" y="749"/>
                      <a:pt x="1001" y="1526"/>
                    </a:cubicBezTo>
                    <a:cubicBezTo>
                      <a:pt x="1225" y="2500"/>
                      <a:pt x="966" y="3358"/>
                      <a:pt x="448" y="3465"/>
                    </a:cubicBezTo>
                    <a:cubicBezTo>
                      <a:pt x="483" y="3483"/>
                      <a:pt x="530" y="3492"/>
                      <a:pt x="577" y="3492"/>
                    </a:cubicBezTo>
                    <a:cubicBezTo>
                      <a:pt x="624" y="3492"/>
                      <a:pt x="671" y="3483"/>
                      <a:pt x="707" y="3465"/>
                    </a:cubicBezTo>
                    <a:cubicBezTo>
                      <a:pt x="1225" y="3393"/>
                      <a:pt x="1448" y="2500"/>
                      <a:pt x="1261" y="1571"/>
                    </a:cubicBezTo>
                    <a:cubicBezTo>
                      <a:pt x="1092" y="650"/>
                      <a:pt x="579" y="1"/>
                      <a:pt x="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9"/>
              <p:cNvSpPr/>
              <p:nvPr/>
            </p:nvSpPr>
            <p:spPr>
              <a:xfrm>
                <a:off x="5894588" y="6774000"/>
                <a:ext cx="91150" cy="570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2283" extrusionOk="0">
                    <a:moveTo>
                      <a:pt x="2593" y="1"/>
                    </a:moveTo>
                    <a:cubicBezTo>
                      <a:pt x="2249" y="1"/>
                      <a:pt x="1841" y="95"/>
                      <a:pt x="1448" y="284"/>
                    </a:cubicBezTo>
                    <a:cubicBezTo>
                      <a:pt x="555" y="730"/>
                      <a:pt x="1" y="1436"/>
                      <a:pt x="224" y="1919"/>
                    </a:cubicBezTo>
                    <a:cubicBezTo>
                      <a:pt x="344" y="2158"/>
                      <a:pt x="656" y="2282"/>
                      <a:pt x="1058" y="2282"/>
                    </a:cubicBezTo>
                    <a:cubicBezTo>
                      <a:pt x="1406" y="2282"/>
                      <a:pt x="1820" y="2190"/>
                      <a:pt x="2234" y="1999"/>
                    </a:cubicBezTo>
                    <a:cubicBezTo>
                      <a:pt x="3128" y="1588"/>
                      <a:pt x="3646" y="847"/>
                      <a:pt x="3423" y="400"/>
                    </a:cubicBezTo>
                    <a:cubicBezTo>
                      <a:pt x="3321" y="133"/>
                      <a:pt x="3001" y="1"/>
                      <a:pt x="25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9"/>
              <p:cNvSpPr/>
              <p:nvPr/>
            </p:nvSpPr>
            <p:spPr>
              <a:xfrm>
                <a:off x="5899288" y="6783975"/>
                <a:ext cx="86450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884" extrusionOk="0">
                    <a:moveTo>
                      <a:pt x="3270" y="1"/>
                    </a:moveTo>
                    <a:cubicBezTo>
                      <a:pt x="3235" y="448"/>
                      <a:pt x="2752" y="1001"/>
                      <a:pt x="2011" y="1377"/>
                    </a:cubicBezTo>
                    <a:cubicBezTo>
                      <a:pt x="1604" y="1564"/>
                      <a:pt x="1197" y="1656"/>
                      <a:pt x="854" y="1656"/>
                    </a:cubicBezTo>
                    <a:cubicBezTo>
                      <a:pt x="443" y="1656"/>
                      <a:pt x="122" y="1523"/>
                      <a:pt x="0" y="1261"/>
                    </a:cubicBezTo>
                    <a:lnTo>
                      <a:pt x="0" y="1261"/>
                    </a:lnTo>
                    <a:cubicBezTo>
                      <a:pt x="0" y="1341"/>
                      <a:pt x="0" y="1412"/>
                      <a:pt x="36" y="1520"/>
                    </a:cubicBezTo>
                    <a:cubicBezTo>
                      <a:pt x="156" y="1759"/>
                      <a:pt x="468" y="1883"/>
                      <a:pt x="870" y="1883"/>
                    </a:cubicBezTo>
                    <a:cubicBezTo>
                      <a:pt x="1218" y="1883"/>
                      <a:pt x="1632" y="1791"/>
                      <a:pt x="2046" y="1600"/>
                    </a:cubicBezTo>
                    <a:cubicBezTo>
                      <a:pt x="2940" y="1189"/>
                      <a:pt x="3458" y="483"/>
                      <a:pt x="32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9"/>
              <p:cNvSpPr/>
              <p:nvPr/>
            </p:nvSpPr>
            <p:spPr>
              <a:xfrm>
                <a:off x="5334188" y="6439225"/>
                <a:ext cx="57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3485" extrusionOk="0">
                    <a:moveTo>
                      <a:pt x="833" y="1"/>
                    </a:moveTo>
                    <a:cubicBezTo>
                      <a:pt x="793" y="1"/>
                      <a:pt x="754" y="5"/>
                      <a:pt x="716" y="14"/>
                    </a:cubicBezTo>
                    <a:cubicBezTo>
                      <a:pt x="189" y="166"/>
                      <a:pt x="1" y="1060"/>
                      <a:pt x="269" y="1989"/>
                    </a:cubicBezTo>
                    <a:cubicBezTo>
                      <a:pt x="508" y="2848"/>
                      <a:pt x="1030" y="3485"/>
                      <a:pt x="1524" y="3485"/>
                    </a:cubicBezTo>
                    <a:cubicBezTo>
                      <a:pt x="1565" y="3485"/>
                      <a:pt x="1605" y="3481"/>
                      <a:pt x="1645" y="3472"/>
                    </a:cubicBezTo>
                    <a:cubicBezTo>
                      <a:pt x="2127" y="3329"/>
                      <a:pt x="2315" y="2436"/>
                      <a:pt x="2056" y="1506"/>
                    </a:cubicBezTo>
                    <a:cubicBezTo>
                      <a:pt x="1850" y="610"/>
                      <a:pt x="1296" y="1"/>
                      <a:pt x="8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9"/>
              <p:cNvSpPr/>
              <p:nvPr/>
            </p:nvSpPr>
            <p:spPr>
              <a:xfrm>
                <a:off x="5334188" y="6439575"/>
                <a:ext cx="402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471" extrusionOk="0">
                    <a:moveTo>
                      <a:pt x="716" y="0"/>
                    </a:moveTo>
                    <a:cubicBezTo>
                      <a:pt x="189" y="152"/>
                      <a:pt x="1" y="1046"/>
                      <a:pt x="269" y="1975"/>
                    </a:cubicBezTo>
                    <a:cubicBezTo>
                      <a:pt x="508" y="2834"/>
                      <a:pt x="1030" y="3471"/>
                      <a:pt x="1496" y="3471"/>
                    </a:cubicBezTo>
                    <a:cubicBezTo>
                      <a:pt x="1534" y="3471"/>
                      <a:pt x="1572" y="3467"/>
                      <a:pt x="1609" y="3458"/>
                    </a:cubicBezTo>
                    <a:cubicBezTo>
                      <a:pt x="1162" y="3351"/>
                      <a:pt x="716" y="2752"/>
                      <a:pt x="492" y="1975"/>
                    </a:cubicBezTo>
                    <a:cubicBezTo>
                      <a:pt x="224" y="1046"/>
                      <a:pt x="448" y="152"/>
                      <a:pt x="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9"/>
              <p:cNvSpPr/>
              <p:nvPr/>
            </p:nvSpPr>
            <p:spPr>
              <a:xfrm>
                <a:off x="5620988" y="6786525"/>
                <a:ext cx="623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376" extrusionOk="0">
                    <a:moveTo>
                      <a:pt x="850" y="0"/>
                    </a:moveTo>
                    <a:cubicBezTo>
                      <a:pt x="435" y="0"/>
                      <a:pt x="122" y="142"/>
                      <a:pt x="72" y="381"/>
                    </a:cubicBezTo>
                    <a:cubicBezTo>
                      <a:pt x="0" y="712"/>
                      <a:pt x="447" y="1123"/>
                      <a:pt x="1081" y="1310"/>
                    </a:cubicBezTo>
                    <a:cubicBezTo>
                      <a:pt x="1272" y="1354"/>
                      <a:pt x="1456" y="1375"/>
                      <a:pt x="1624" y="1375"/>
                    </a:cubicBezTo>
                    <a:cubicBezTo>
                      <a:pt x="2046" y="1375"/>
                      <a:pt x="2364" y="1239"/>
                      <a:pt x="2422" y="971"/>
                    </a:cubicBezTo>
                    <a:cubicBezTo>
                      <a:pt x="2493" y="640"/>
                      <a:pt x="2046" y="229"/>
                      <a:pt x="1412" y="77"/>
                    </a:cubicBezTo>
                    <a:cubicBezTo>
                      <a:pt x="1215" y="25"/>
                      <a:pt x="1023" y="0"/>
                      <a:pt x="8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9"/>
              <p:cNvSpPr/>
              <p:nvPr/>
            </p:nvSpPr>
            <p:spPr>
              <a:xfrm>
                <a:off x="5620988" y="6792250"/>
                <a:ext cx="605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148" extrusionOk="0">
                    <a:moveTo>
                      <a:pt x="143" y="0"/>
                    </a:moveTo>
                    <a:lnTo>
                      <a:pt x="143" y="0"/>
                    </a:lnTo>
                    <a:cubicBezTo>
                      <a:pt x="108" y="36"/>
                      <a:pt x="72" y="117"/>
                      <a:pt x="72" y="152"/>
                    </a:cubicBezTo>
                    <a:cubicBezTo>
                      <a:pt x="0" y="483"/>
                      <a:pt x="447" y="894"/>
                      <a:pt x="1081" y="1081"/>
                    </a:cubicBezTo>
                    <a:cubicBezTo>
                      <a:pt x="1264" y="1126"/>
                      <a:pt x="1444" y="1147"/>
                      <a:pt x="1611" y="1147"/>
                    </a:cubicBezTo>
                    <a:cubicBezTo>
                      <a:pt x="2015" y="1147"/>
                      <a:pt x="2339" y="1021"/>
                      <a:pt x="2422" y="787"/>
                    </a:cubicBezTo>
                    <a:lnTo>
                      <a:pt x="2422" y="787"/>
                    </a:lnTo>
                    <a:cubicBezTo>
                      <a:pt x="2279" y="929"/>
                      <a:pt x="2027" y="1010"/>
                      <a:pt x="1718" y="1010"/>
                    </a:cubicBezTo>
                    <a:cubicBezTo>
                      <a:pt x="1545" y="1010"/>
                      <a:pt x="1353" y="984"/>
                      <a:pt x="1153" y="930"/>
                    </a:cubicBezTo>
                    <a:cubicBezTo>
                      <a:pt x="519" y="787"/>
                      <a:pt x="72" y="376"/>
                      <a:pt x="14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9"/>
              <p:cNvSpPr/>
              <p:nvPr/>
            </p:nvSpPr>
            <p:spPr>
              <a:xfrm>
                <a:off x="5633938" y="6834950"/>
                <a:ext cx="129350" cy="6815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2726" extrusionOk="0">
                    <a:moveTo>
                      <a:pt x="2354" y="0"/>
                    </a:moveTo>
                    <a:cubicBezTo>
                      <a:pt x="1053" y="0"/>
                      <a:pt x="34" y="571"/>
                      <a:pt x="1" y="1267"/>
                    </a:cubicBezTo>
                    <a:cubicBezTo>
                      <a:pt x="1" y="2018"/>
                      <a:pt x="1117" y="2652"/>
                      <a:pt x="2529" y="2724"/>
                    </a:cubicBezTo>
                    <a:cubicBezTo>
                      <a:pt x="2569" y="2725"/>
                      <a:pt x="2610" y="2725"/>
                      <a:pt x="2650" y="2725"/>
                    </a:cubicBezTo>
                    <a:cubicBezTo>
                      <a:pt x="4016" y="2725"/>
                      <a:pt x="5138" y="2140"/>
                      <a:pt x="5138" y="1419"/>
                    </a:cubicBezTo>
                    <a:cubicBezTo>
                      <a:pt x="5173" y="678"/>
                      <a:pt x="4021" y="43"/>
                      <a:pt x="2609" y="8"/>
                    </a:cubicBezTo>
                    <a:cubicBezTo>
                      <a:pt x="2523" y="3"/>
                      <a:pt x="2438" y="0"/>
                      <a:pt x="235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9"/>
              <p:cNvSpPr/>
              <p:nvPr/>
            </p:nvSpPr>
            <p:spPr>
              <a:xfrm>
                <a:off x="5633938" y="6857475"/>
                <a:ext cx="12845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1825" extrusionOk="0">
                    <a:moveTo>
                      <a:pt x="117" y="0"/>
                    </a:moveTo>
                    <a:cubicBezTo>
                      <a:pt x="36" y="107"/>
                      <a:pt x="1" y="259"/>
                      <a:pt x="1" y="366"/>
                    </a:cubicBezTo>
                    <a:cubicBezTo>
                      <a:pt x="1" y="1117"/>
                      <a:pt x="1117" y="1751"/>
                      <a:pt x="2529" y="1823"/>
                    </a:cubicBezTo>
                    <a:cubicBezTo>
                      <a:pt x="2572" y="1824"/>
                      <a:pt x="2616" y="1824"/>
                      <a:pt x="2659" y="1824"/>
                    </a:cubicBezTo>
                    <a:cubicBezTo>
                      <a:pt x="4019" y="1824"/>
                      <a:pt x="5103" y="1282"/>
                      <a:pt x="5138" y="554"/>
                    </a:cubicBezTo>
                    <a:lnTo>
                      <a:pt x="5138" y="554"/>
                    </a:lnTo>
                    <a:cubicBezTo>
                      <a:pt x="4843" y="1117"/>
                      <a:pt x="3833" y="1483"/>
                      <a:pt x="2645" y="1483"/>
                    </a:cubicBezTo>
                    <a:cubicBezTo>
                      <a:pt x="1234" y="1447"/>
                      <a:pt x="72" y="777"/>
                      <a:pt x="117" y="36"/>
                    </a:cubicBezTo>
                    <a:lnTo>
                      <a:pt x="1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5" name="Google Shape;515;p9"/>
          <p:cNvSpPr/>
          <p:nvPr/>
        </p:nvSpPr>
        <p:spPr>
          <a:xfrm>
            <a:off x="758675" y="1863025"/>
            <a:ext cx="2401200" cy="2401200"/>
          </a:xfrm>
          <a:prstGeom prst="rect">
            <a:avLst/>
          </a:prstGeom>
          <a:solidFill>
            <a:srgbClr val="FFFFFF">
              <a:alpha val="584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9"/>
          <p:cNvSpPr/>
          <p:nvPr/>
        </p:nvSpPr>
        <p:spPr>
          <a:xfrm>
            <a:off x="3360189" y="1863025"/>
            <a:ext cx="2401200" cy="2401200"/>
          </a:xfrm>
          <a:prstGeom prst="rect">
            <a:avLst/>
          </a:prstGeom>
          <a:solidFill>
            <a:srgbClr val="FFFFFF">
              <a:alpha val="584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9"/>
          <p:cNvSpPr/>
          <p:nvPr/>
        </p:nvSpPr>
        <p:spPr>
          <a:xfrm>
            <a:off x="5939477" y="1863025"/>
            <a:ext cx="2401200" cy="2401200"/>
          </a:xfrm>
          <a:prstGeom prst="rect">
            <a:avLst/>
          </a:prstGeom>
          <a:solidFill>
            <a:srgbClr val="FFFFFF">
              <a:alpha val="584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9"/>
          <p:cNvSpPr txBox="1">
            <a:spLocks noGrp="1"/>
          </p:cNvSpPr>
          <p:nvPr>
            <p:ph type="ctrTitle"/>
          </p:nvPr>
        </p:nvSpPr>
        <p:spPr>
          <a:xfrm>
            <a:off x="736475" y="2323263"/>
            <a:ext cx="244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800"/>
              <a:buNone/>
              <a:defRPr sz="18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519" name="Google Shape;519;p9"/>
          <p:cNvSpPr txBox="1">
            <a:spLocks noGrp="1"/>
          </p:cNvSpPr>
          <p:nvPr>
            <p:ph type="subTitle" idx="1"/>
          </p:nvPr>
        </p:nvSpPr>
        <p:spPr>
          <a:xfrm>
            <a:off x="979475" y="2744488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520" name="Google Shape;520;p9"/>
          <p:cNvSpPr txBox="1">
            <a:spLocks noGrp="1"/>
          </p:cNvSpPr>
          <p:nvPr>
            <p:ph type="ctrTitle" idx="2"/>
          </p:nvPr>
        </p:nvSpPr>
        <p:spPr>
          <a:xfrm>
            <a:off x="3247389" y="2323263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800"/>
              <a:buNone/>
              <a:defRPr sz="18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521" name="Google Shape;521;p9"/>
          <p:cNvSpPr txBox="1">
            <a:spLocks noGrp="1"/>
          </p:cNvSpPr>
          <p:nvPr>
            <p:ph type="subTitle" idx="3"/>
          </p:nvPr>
        </p:nvSpPr>
        <p:spPr>
          <a:xfrm>
            <a:off x="3580989" y="2744488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522" name="Google Shape;522;p9"/>
          <p:cNvSpPr txBox="1">
            <a:spLocks noGrp="1"/>
          </p:cNvSpPr>
          <p:nvPr>
            <p:ph type="ctrTitle" idx="4"/>
          </p:nvPr>
        </p:nvSpPr>
        <p:spPr>
          <a:xfrm>
            <a:off x="5826677" y="2323263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800"/>
              <a:buNone/>
              <a:defRPr sz="18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523" name="Google Shape;523;p9"/>
          <p:cNvSpPr txBox="1">
            <a:spLocks noGrp="1"/>
          </p:cNvSpPr>
          <p:nvPr>
            <p:ph type="subTitle" idx="5"/>
          </p:nvPr>
        </p:nvSpPr>
        <p:spPr>
          <a:xfrm>
            <a:off x="6160277" y="2744488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524" name="Google Shape;524;p9"/>
          <p:cNvSpPr txBox="1">
            <a:spLocks noGrp="1"/>
          </p:cNvSpPr>
          <p:nvPr>
            <p:ph type="ctrTitle" idx="6"/>
          </p:nvPr>
        </p:nvSpPr>
        <p:spPr>
          <a:xfrm>
            <a:off x="1007650" y="790500"/>
            <a:ext cx="71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3000"/>
              <a:buNone/>
              <a:defRPr sz="30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cxnSp>
        <p:nvCxnSpPr>
          <p:cNvPr id="525" name="Google Shape;525;p9"/>
          <p:cNvCxnSpPr/>
          <p:nvPr/>
        </p:nvCxnSpPr>
        <p:spPr>
          <a:xfrm>
            <a:off x="3738138" y="1368279"/>
            <a:ext cx="1665600" cy="0"/>
          </a:xfrm>
          <a:prstGeom prst="straightConnector1">
            <a:avLst/>
          </a:prstGeom>
          <a:noFill/>
          <a:ln w="19050" cap="flat" cmpd="sng">
            <a:solidFill>
              <a:srgbClr val="9E005D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_1_1_1_2_1_1_1_1">
    <p:bg>
      <p:bgPr>
        <a:gradFill>
          <a:gsLst>
            <a:gs pos="0">
              <a:srgbClr val="FF8200"/>
            </a:gs>
            <a:gs pos="100000">
              <a:schemeClr val="accent1"/>
            </a:gs>
          </a:gsLst>
          <a:lin ang="10801400" scaled="0"/>
        </a:grad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10"/>
          <p:cNvSpPr/>
          <p:nvPr/>
        </p:nvSpPr>
        <p:spPr>
          <a:xfrm rot="10800000" flipH="1">
            <a:off x="5648341" y="-19080"/>
            <a:ext cx="3496124" cy="5159655"/>
          </a:xfrm>
          <a:custGeom>
            <a:avLst/>
            <a:gdLst/>
            <a:ahLst/>
            <a:cxnLst/>
            <a:rect l="l" t="t" r="r" b="b"/>
            <a:pathLst>
              <a:path w="61584" h="90887" extrusionOk="0">
                <a:moveTo>
                  <a:pt x="0" y="1"/>
                </a:moveTo>
                <a:cubicBezTo>
                  <a:pt x="2247" y="1622"/>
                  <a:pt x="4067" y="3906"/>
                  <a:pt x="4465" y="6039"/>
                </a:cubicBezTo>
                <a:cubicBezTo>
                  <a:pt x="4939" y="8410"/>
                  <a:pt x="4143" y="10817"/>
                  <a:pt x="3707" y="13187"/>
                </a:cubicBezTo>
                <a:cubicBezTo>
                  <a:pt x="3280" y="15520"/>
                  <a:pt x="3280" y="18288"/>
                  <a:pt x="5015" y="19985"/>
                </a:cubicBezTo>
                <a:cubicBezTo>
                  <a:pt x="7821" y="22791"/>
                  <a:pt x="13111" y="20895"/>
                  <a:pt x="16116" y="23502"/>
                </a:cubicBezTo>
                <a:cubicBezTo>
                  <a:pt x="18600" y="25635"/>
                  <a:pt x="18164" y="29664"/>
                  <a:pt x="16704" y="32584"/>
                </a:cubicBezTo>
                <a:cubicBezTo>
                  <a:pt x="15244" y="35513"/>
                  <a:pt x="12950" y="38120"/>
                  <a:pt x="12286" y="41315"/>
                </a:cubicBezTo>
                <a:cubicBezTo>
                  <a:pt x="11490" y="44993"/>
                  <a:pt x="13111" y="49022"/>
                  <a:pt x="16230" y="51108"/>
                </a:cubicBezTo>
                <a:cubicBezTo>
                  <a:pt x="18164" y="52416"/>
                  <a:pt x="20496" y="52928"/>
                  <a:pt x="22629" y="53838"/>
                </a:cubicBezTo>
                <a:cubicBezTo>
                  <a:pt x="24724" y="54786"/>
                  <a:pt x="26857" y="56284"/>
                  <a:pt x="27369" y="58578"/>
                </a:cubicBezTo>
                <a:cubicBezTo>
                  <a:pt x="28554" y="63394"/>
                  <a:pt x="22004" y="68371"/>
                  <a:pt x="24525" y="72675"/>
                </a:cubicBezTo>
                <a:cubicBezTo>
                  <a:pt x="26308" y="75604"/>
                  <a:pt x="30612" y="75045"/>
                  <a:pt x="34043" y="75206"/>
                </a:cubicBezTo>
                <a:cubicBezTo>
                  <a:pt x="39020" y="75481"/>
                  <a:pt x="43846" y="78287"/>
                  <a:pt x="46254" y="82629"/>
                </a:cubicBezTo>
                <a:cubicBezTo>
                  <a:pt x="47638" y="85122"/>
                  <a:pt x="48188" y="88080"/>
                  <a:pt x="47837" y="90886"/>
                </a:cubicBezTo>
                <a:lnTo>
                  <a:pt x="61583" y="90886"/>
                </a:lnTo>
                <a:lnTo>
                  <a:pt x="61583" y="70826"/>
                </a:lnTo>
                <a:cubicBezTo>
                  <a:pt x="58654" y="70390"/>
                  <a:pt x="55772" y="69480"/>
                  <a:pt x="53326" y="67821"/>
                </a:cubicBezTo>
                <a:cubicBezTo>
                  <a:pt x="50359" y="65802"/>
                  <a:pt x="48112" y="62531"/>
                  <a:pt x="47837" y="58976"/>
                </a:cubicBezTo>
                <a:cubicBezTo>
                  <a:pt x="47676" y="56521"/>
                  <a:pt x="48349" y="53876"/>
                  <a:pt x="47126" y="51743"/>
                </a:cubicBezTo>
                <a:cubicBezTo>
                  <a:pt x="45704" y="49297"/>
                  <a:pt x="42064" y="48387"/>
                  <a:pt x="41514" y="45619"/>
                </a:cubicBezTo>
                <a:cubicBezTo>
                  <a:pt x="41002" y="43097"/>
                  <a:pt x="43647" y="40841"/>
                  <a:pt x="46216" y="40727"/>
                </a:cubicBezTo>
                <a:cubicBezTo>
                  <a:pt x="46375" y="40717"/>
                  <a:pt x="46534" y="40712"/>
                  <a:pt x="46692" y="40712"/>
                </a:cubicBezTo>
                <a:cubicBezTo>
                  <a:pt x="49084" y="40712"/>
                  <a:pt x="51340" y="41812"/>
                  <a:pt x="53563" y="42737"/>
                </a:cubicBezTo>
                <a:cubicBezTo>
                  <a:pt x="55118" y="43385"/>
                  <a:pt x="56773" y="43901"/>
                  <a:pt x="58405" y="43901"/>
                </a:cubicBezTo>
                <a:cubicBezTo>
                  <a:pt x="59470" y="43901"/>
                  <a:pt x="60525" y="43682"/>
                  <a:pt x="61536" y="43135"/>
                </a:cubicBezTo>
                <a:lnTo>
                  <a:pt x="61583" y="43135"/>
                </a:lnTo>
                <a:lnTo>
                  <a:pt x="61583" y="1"/>
                </a:ln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0"/>
          <p:cNvSpPr/>
          <p:nvPr/>
        </p:nvSpPr>
        <p:spPr>
          <a:xfrm flipH="1">
            <a:off x="-2" y="0"/>
            <a:ext cx="6011907" cy="1805725"/>
          </a:xfrm>
          <a:custGeom>
            <a:avLst/>
            <a:gdLst/>
            <a:ahLst/>
            <a:cxnLst/>
            <a:rect l="l" t="t" r="r" b="b"/>
            <a:pathLst>
              <a:path w="13747" h="4129" extrusionOk="0">
                <a:moveTo>
                  <a:pt x="5878" y="2491"/>
                </a:moveTo>
                <a:cubicBezTo>
                  <a:pt x="6042" y="2491"/>
                  <a:pt x="6209" y="2559"/>
                  <a:pt x="6362" y="2608"/>
                </a:cubicBezTo>
                <a:cubicBezTo>
                  <a:pt x="6561" y="2684"/>
                  <a:pt x="6760" y="2769"/>
                  <a:pt x="6911" y="2883"/>
                </a:cubicBezTo>
                <a:cubicBezTo>
                  <a:pt x="6997" y="3006"/>
                  <a:pt x="7111" y="3082"/>
                  <a:pt x="7196" y="3243"/>
                </a:cubicBezTo>
                <a:cubicBezTo>
                  <a:pt x="7272" y="3319"/>
                  <a:pt x="7310" y="3480"/>
                  <a:pt x="7272" y="3594"/>
                </a:cubicBezTo>
                <a:cubicBezTo>
                  <a:pt x="7272" y="3679"/>
                  <a:pt x="7234" y="3755"/>
                  <a:pt x="7111" y="3755"/>
                </a:cubicBezTo>
                <a:cubicBezTo>
                  <a:pt x="7008" y="3780"/>
                  <a:pt x="6900" y="3793"/>
                  <a:pt x="6791" y="3793"/>
                </a:cubicBezTo>
                <a:cubicBezTo>
                  <a:pt x="6570" y="3793"/>
                  <a:pt x="6347" y="3740"/>
                  <a:pt x="6163" y="3632"/>
                </a:cubicBezTo>
                <a:cubicBezTo>
                  <a:pt x="5926" y="3518"/>
                  <a:pt x="5537" y="3205"/>
                  <a:pt x="5452" y="2968"/>
                </a:cubicBezTo>
                <a:cubicBezTo>
                  <a:pt x="5414" y="2807"/>
                  <a:pt x="5489" y="2646"/>
                  <a:pt x="5613" y="2570"/>
                </a:cubicBezTo>
                <a:cubicBezTo>
                  <a:pt x="5698" y="2512"/>
                  <a:pt x="5787" y="2491"/>
                  <a:pt x="5878" y="2491"/>
                </a:cubicBezTo>
                <a:close/>
                <a:moveTo>
                  <a:pt x="0" y="1"/>
                </a:moveTo>
                <a:cubicBezTo>
                  <a:pt x="323" y="200"/>
                  <a:pt x="560" y="399"/>
                  <a:pt x="835" y="636"/>
                </a:cubicBezTo>
                <a:cubicBezTo>
                  <a:pt x="1185" y="949"/>
                  <a:pt x="1546" y="1224"/>
                  <a:pt x="1982" y="1461"/>
                </a:cubicBezTo>
                <a:cubicBezTo>
                  <a:pt x="2607" y="1783"/>
                  <a:pt x="3318" y="2020"/>
                  <a:pt x="3916" y="2409"/>
                </a:cubicBezTo>
                <a:cubicBezTo>
                  <a:pt x="4826" y="2968"/>
                  <a:pt x="5613" y="3831"/>
                  <a:pt x="6674" y="4068"/>
                </a:cubicBezTo>
                <a:cubicBezTo>
                  <a:pt x="6878" y="4111"/>
                  <a:pt x="7083" y="4128"/>
                  <a:pt x="7290" y="4128"/>
                </a:cubicBezTo>
                <a:cubicBezTo>
                  <a:pt x="7855" y="4128"/>
                  <a:pt x="8431" y="3999"/>
                  <a:pt x="9007" y="3916"/>
                </a:cubicBezTo>
                <a:cubicBezTo>
                  <a:pt x="9420" y="3836"/>
                  <a:pt x="9850" y="3792"/>
                  <a:pt x="10286" y="3792"/>
                </a:cubicBezTo>
                <a:cubicBezTo>
                  <a:pt x="10519" y="3792"/>
                  <a:pt x="10753" y="3804"/>
                  <a:pt x="10988" y="3831"/>
                </a:cubicBezTo>
                <a:cubicBezTo>
                  <a:pt x="11404" y="3862"/>
                  <a:pt x="11821" y="3974"/>
                  <a:pt x="12237" y="3974"/>
                </a:cubicBezTo>
                <a:cubicBezTo>
                  <a:pt x="12333" y="3974"/>
                  <a:pt x="12428" y="3968"/>
                  <a:pt x="12524" y="3954"/>
                </a:cubicBezTo>
                <a:cubicBezTo>
                  <a:pt x="12837" y="3954"/>
                  <a:pt x="13074" y="3831"/>
                  <a:pt x="13396" y="3831"/>
                </a:cubicBezTo>
                <a:cubicBezTo>
                  <a:pt x="13453" y="3812"/>
                  <a:pt x="13512" y="3802"/>
                  <a:pt x="13571" y="3802"/>
                </a:cubicBezTo>
                <a:cubicBezTo>
                  <a:pt x="13631" y="3802"/>
                  <a:pt x="13690" y="3812"/>
                  <a:pt x="13747" y="3831"/>
                </a:cubicBezTo>
                <a:lnTo>
                  <a:pt x="13747" y="2883"/>
                </a:lnTo>
                <a:cubicBezTo>
                  <a:pt x="13396" y="2921"/>
                  <a:pt x="13036" y="2968"/>
                  <a:pt x="12647" y="3006"/>
                </a:cubicBezTo>
                <a:cubicBezTo>
                  <a:pt x="12461" y="3028"/>
                  <a:pt x="12278" y="3050"/>
                  <a:pt x="12096" y="3050"/>
                </a:cubicBezTo>
                <a:cubicBezTo>
                  <a:pt x="11963" y="3050"/>
                  <a:pt x="11831" y="3038"/>
                  <a:pt x="11699" y="3006"/>
                </a:cubicBezTo>
                <a:cubicBezTo>
                  <a:pt x="11377" y="2921"/>
                  <a:pt x="11064" y="2731"/>
                  <a:pt x="10704" y="2608"/>
                </a:cubicBezTo>
                <a:cubicBezTo>
                  <a:pt x="9955" y="2333"/>
                  <a:pt x="9044" y="2494"/>
                  <a:pt x="8419" y="2020"/>
                </a:cubicBezTo>
                <a:cubicBezTo>
                  <a:pt x="7784" y="1584"/>
                  <a:pt x="7471" y="750"/>
                  <a:pt x="6959" y="200"/>
                </a:cubicBezTo>
                <a:cubicBezTo>
                  <a:pt x="6874" y="162"/>
                  <a:pt x="6798" y="77"/>
                  <a:pt x="6722" y="1"/>
                </a:cubicBez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0"/>
          <p:cNvSpPr/>
          <p:nvPr/>
        </p:nvSpPr>
        <p:spPr>
          <a:xfrm>
            <a:off x="2200488" y="4164950"/>
            <a:ext cx="1075758" cy="485054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0"/>
          <p:cNvSpPr/>
          <p:nvPr/>
        </p:nvSpPr>
        <p:spPr>
          <a:xfrm>
            <a:off x="652945" y="3916330"/>
            <a:ext cx="427277" cy="416972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0"/>
          <p:cNvSpPr/>
          <p:nvPr/>
        </p:nvSpPr>
        <p:spPr>
          <a:xfrm>
            <a:off x="6830250" y="239513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2" name="Google Shape;532;p10"/>
          <p:cNvGrpSpPr/>
          <p:nvPr/>
        </p:nvGrpSpPr>
        <p:grpSpPr>
          <a:xfrm>
            <a:off x="-1025" y="0"/>
            <a:ext cx="9192023" cy="5177169"/>
            <a:chOff x="-1025" y="0"/>
            <a:chExt cx="9192023" cy="5177169"/>
          </a:xfrm>
        </p:grpSpPr>
        <p:sp>
          <p:nvSpPr>
            <p:cNvPr id="533" name="Google Shape;533;p10"/>
            <p:cNvSpPr/>
            <p:nvPr/>
          </p:nvSpPr>
          <p:spPr>
            <a:xfrm>
              <a:off x="-1025" y="1870000"/>
              <a:ext cx="9144059" cy="305575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2777841" y="0"/>
              <a:ext cx="6413157" cy="1810824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608925" y="4426148"/>
              <a:ext cx="5082878" cy="751022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" name="Google Shape;536;p10"/>
          <p:cNvSpPr/>
          <p:nvPr/>
        </p:nvSpPr>
        <p:spPr>
          <a:xfrm rot="-1569231">
            <a:off x="538753" y="1595922"/>
            <a:ext cx="317036" cy="317036"/>
          </a:xfrm>
          <a:custGeom>
            <a:avLst/>
            <a:gdLst/>
            <a:ahLst/>
            <a:cxnLst/>
            <a:rect l="l" t="t" r="r" b="b"/>
            <a:pathLst>
              <a:path w="19382" h="19382" extrusionOk="0">
                <a:moveTo>
                  <a:pt x="9669" y="0"/>
                </a:moveTo>
                <a:cubicBezTo>
                  <a:pt x="4332" y="0"/>
                  <a:pt x="1" y="4332"/>
                  <a:pt x="1" y="9705"/>
                </a:cubicBezTo>
                <a:cubicBezTo>
                  <a:pt x="1" y="15041"/>
                  <a:pt x="4332" y="19382"/>
                  <a:pt x="9669" y="19382"/>
                </a:cubicBezTo>
                <a:cubicBezTo>
                  <a:pt x="15050" y="19382"/>
                  <a:pt x="19382" y="15041"/>
                  <a:pt x="19382" y="9705"/>
                </a:cubicBezTo>
                <a:cubicBezTo>
                  <a:pt x="19382" y="4332"/>
                  <a:pt x="15050" y="0"/>
                  <a:pt x="966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4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  <a:effectLst>
            <a:outerShdw blurRad="300038" dist="9525" dir="126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10"/>
          <p:cNvSpPr/>
          <p:nvPr/>
        </p:nvSpPr>
        <p:spPr>
          <a:xfrm>
            <a:off x="7989775" y="4072025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10"/>
          <p:cNvSpPr/>
          <p:nvPr/>
        </p:nvSpPr>
        <p:spPr>
          <a:xfrm>
            <a:off x="4932502" y="1461026"/>
            <a:ext cx="295286" cy="288165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9" name="Google Shape;53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602" y="0"/>
            <a:ext cx="89707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10"/>
          <p:cNvSpPr/>
          <p:nvPr/>
        </p:nvSpPr>
        <p:spPr>
          <a:xfrm rot="8804286">
            <a:off x="8074572" y="2953183"/>
            <a:ext cx="440866" cy="440871"/>
          </a:xfrm>
          <a:custGeom>
            <a:avLst/>
            <a:gdLst/>
            <a:ahLst/>
            <a:cxnLst/>
            <a:rect l="l" t="t" r="r" b="b"/>
            <a:pathLst>
              <a:path w="80533" h="80534" extrusionOk="0">
                <a:moveTo>
                  <a:pt x="40284" y="1"/>
                </a:moveTo>
                <a:cubicBezTo>
                  <a:pt x="18047" y="1"/>
                  <a:pt x="0" y="18013"/>
                  <a:pt x="0" y="40249"/>
                </a:cubicBezTo>
                <a:cubicBezTo>
                  <a:pt x="0" y="62486"/>
                  <a:pt x="18047" y="80533"/>
                  <a:pt x="40284" y="80533"/>
                </a:cubicBezTo>
                <a:cubicBezTo>
                  <a:pt x="62521" y="80533"/>
                  <a:pt x="80532" y="62486"/>
                  <a:pt x="80532" y="40249"/>
                </a:cubicBezTo>
                <a:cubicBezTo>
                  <a:pt x="80532" y="18013"/>
                  <a:pt x="62521" y="1"/>
                  <a:pt x="40284" y="1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10"/>
          <p:cNvSpPr/>
          <p:nvPr/>
        </p:nvSpPr>
        <p:spPr>
          <a:xfrm>
            <a:off x="1155275" y="476647"/>
            <a:ext cx="526671" cy="513503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10"/>
          <p:cNvSpPr/>
          <p:nvPr/>
        </p:nvSpPr>
        <p:spPr>
          <a:xfrm>
            <a:off x="5303000" y="1254089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10"/>
          <p:cNvSpPr/>
          <p:nvPr/>
        </p:nvSpPr>
        <p:spPr>
          <a:xfrm>
            <a:off x="7828550" y="4035202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10"/>
          <p:cNvSpPr/>
          <p:nvPr/>
        </p:nvSpPr>
        <p:spPr>
          <a:xfrm>
            <a:off x="1561325" y="470527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10"/>
          <p:cNvSpPr/>
          <p:nvPr/>
        </p:nvSpPr>
        <p:spPr>
          <a:xfrm rot="-7496856">
            <a:off x="6077914" y="4335742"/>
            <a:ext cx="476549" cy="579530"/>
          </a:xfrm>
          <a:custGeom>
            <a:avLst/>
            <a:gdLst/>
            <a:ahLst/>
            <a:cxnLst/>
            <a:rect l="l" t="t" r="r" b="b"/>
            <a:pathLst>
              <a:path w="4137" h="5031" extrusionOk="0">
                <a:moveTo>
                  <a:pt x="2457" y="0"/>
                </a:moveTo>
                <a:cubicBezTo>
                  <a:pt x="2904" y="304"/>
                  <a:pt x="3208" y="751"/>
                  <a:pt x="3395" y="1198"/>
                </a:cubicBezTo>
                <a:cubicBezTo>
                  <a:pt x="3538" y="1600"/>
                  <a:pt x="3574" y="1975"/>
                  <a:pt x="3538" y="2386"/>
                </a:cubicBezTo>
                <a:cubicBezTo>
                  <a:pt x="3503" y="2716"/>
                  <a:pt x="3395" y="3020"/>
                  <a:pt x="3244" y="3315"/>
                </a:cubicBezTo>
                <a:lnTo>
                  <a:pt x="3244" y="3351"/>
                </a:lnTo>
                <a:cubicBezTo>
                  <a:pt x="3092" y="3655"/>
                  <a:pt x="2868" y="3914"/>
                  <a:pt x="2609" y="4101"/>
                </a:cubicBezTo>
                <a:cubicBezTo>
                  <a:pt x="2314" y="4360"/>
                  <a:pt x="1975" y="4548"/>
                  <a:pt x="1564" y="4619"/>
                </a:cubicBezTo>
                <a:cubicBezTo>
                  <a:pt x="1385" y="4691"/>
                  <a:pt x="1162" y="4727"/>
                  <a:pt x="938" y="4727"/>
                </a:cubicBezTo>
                <a:cubicBezTo>
                  <a:pt x="635" y="4727"/>
                  <a:pt x="304" y="4655"/>
                  <a:pt x="0" y="4548"/>
                </a:cubicBezTo>
                <a:lnTo>
                  <a:pt x="0" y="4548"/>
                </a:lnTo>
                <a:cubicBezTo>
                  <a:pt x="117" y="4619"/>
                  <a:pt x="188" y="4655"/>
                  <a:pt x="304" y="4727"/>
                </a:cubicBezTo>
                <a:cubicBezTo>
                  <a:pt x="670" y="4914"/>
                  <a:pt x="1081" y="5030"/>
                  <a:pt x="1528" y="5030"/>
                </a:cubicBezTo>
                <a:cubicBezTo>
                  <a:pt x="1716" y="5030"/>
                  <a:pt x="1939" y="4995"/>
                  <a:pt x="2162" y="4950"/>
                </a:cubicBezTo>
                <a:cubicBezTo>
                  <a:pt x="2538" y="4843"/>
                  <a:pt x="2904" y="4655"/>
                  <a:pt x="3208" y="4396"/>
                </a:cubicBezTo>
                <a:cubicBezTo>
                  <a:pt x="3431" y="4208"/>
                  <a:pt x="3654" y="3949"/>
                  <a:pt x="3797" y="3655"/>
                </a:cubicBezTo>
                <a:cubicBezTo>
                  <a:pt x="3985" y="3351"/>
                  <a:pt x="4065" y="3020"/>
                  <a:pt x="4101" y="2681"/>
                </a:cubicBezTo>
                <a:cubicBezTo>
                  <a:pt x="4137" y="2314"/>
                  <a:pt x="4101" y="1903"/>
                  <a:pt x="3949" y="1528"/>
                </a:cubicBezTo>
                <a:cubicBezTo>
                  <a:pt x="3762" y="930"/>
                  <a:pt x="3315" y="447"/>
                  <a:pt x="2761" y="152"/>
                </a:cubicBezTo>
                <a:cubicBezTo>
                  <a:pt x="2645" y="81"/>
                  <a:pt x="2573" y="36"/>
                  <a:pt x="2457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" name="Google Shape;546;p10"/>
          <p:cNvGrpSpPr/>
          <p:nvPr/>
        </p:nvGrpSpPr>
        <p:grpSpPr>
          <a:xfrm rot="9652468">
            <a:off x="7951679" y="355159"/>
            <a:ext cx="846058" cy="859681"/>
            <a:chOff x="-2803299" y="2304605"/>
            <a:chExt cx="1513937" cy="1524159"/>
          </a:xfrm>
        </p:grpSpPr>
        <p:sp>
          <p:nvSpPr>
            <p:cNvPr id="547" name="Google Shape;547;p10"/>
            <p:cNvSpPr/>
            <p:nvPr/>
          </p:nvSpPr>
          <p:spPr>
            <a:xfrm rot="-3251086">
              <a:off x="-2653825" y="2527465"/>
              <a:ext cx="999923" cy="880172"/>
            </a:xfrm>
            <a:custGeom>
              <a:avLst/>
              <a:gdLst/>
              <a:ahLst/>
              <a:cxnLst/>
              <a:rect l="l" t="t" r="r" b="b"/>
              <a:pathLst>
                <a:path w="14125" h="12434" extrusionOk="0">
                  <a:moveTo>
                    <a:pt x="7070" y="1"/>
                  </a:moveTo>
                  <a:cubicBezTo>
                    <a:pt x="6244" y="1"/>
                    <a:pt x="5404" y="166"/>
                    <a:pt x="4599" y="517"/>
                  </a:cubicBezTo>
                  <a:cubicBezTo>
                    <a:pt x="1450" y="1896"/>
                    <a:pt x="0" y="5525"/>
                    <a:pt x="1334" y="8673"/>
                  </a:cubicBezTo>
                  <a:cubicBezTo>
                    <a:pt x="2359" y="11029"/>
                    <a:pt x="4672" y="12433"/>
                    <a:pt x="7091" y="12433"/>
                  </a:cubicBezTo>
                  <a:cubicBezTo>
                    <a:pt x="7906" y="12433"/>
                    <a:pt x="8733" y="12274"/>
                    <a:pt x="9526" y="11938"/>
                  </a:cubicBezTo>
                  <a:cubicBezTo>
                    <a:pt x="12675" y="10568"/>
                    <a:pt x="14125" y="6894"/>
                    <a:pt x="12746" y="3746"/>
                  </a:cubicBezTo>
                  <a:cubicBezTo>
                    <a:pt x="11753" y="1403"/>
                    <a:pt x="9470" y="1"/>
                    <a:pt x="707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4200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8" name="Google Shape;548;p10"/>
            <p:cNvGrpSpPr/>
            <p:nvPr/>
          </p:nvGrpSpPr>
          <p:grpSpPr>
            <a:xfrm>
              <a:off x="-2451424" y="2666703"/>
              <a:ext cx="1162061" cy="1162061"/>
              <a:chOff x="5100894" y="5868788"/>
              <a:chExt cx="1277412" cy="1277412"/>
            </a:xfrm>
          </p:grpSpPr>
          <p:sp>
            <p:nvSpPr>
              <p:cNvPr id="549" name="Google Shape;549;p10"/>
              <p:cNvSpPr/>
              <p:nvPr/>
            </p:nvSpPr>
            <p:spPr>
              <a:xfrm rot="-8100000">
                <a:off x="5287742" y="6056085"/>
                <a:ext cx="903716" cy="902816"/>
              </a:xfrm>
              <a:custGeom>
                <a:avLst/>
                <a:gdLst/>
                <a:ahLst/>
                <a:cxnLst/>
                <a:rect l="l" t="t" r="r" b="b"/>
                <a:pathLst>
                  <a:path w="36149" h="36113" extrusionOk="0">
                    <a:moveTo>
                      <a:pt x="18092" y="1"/>
                    </a:moveTo>
                    <a:cubicBezTo>
                      <a:pt x="8113" y="1"/>
                      <a:pt x="1" y="8077"/>
                      <a:pt x="1" y="18056"/>
                    </a:cubicBezTo>
                    <a:cubicBezTo>
                      <a:pt x="1" y="28036"/>
                      <a:pt x="8113" y="36112"/>
                      <a:pt x="18092" y="36112"/>
                    </a:cubicBezTo>
                    <a:cubicBezTo>
                      <a:pt x="28036" y="36112"/>
                      <a:pt x="36148" y="28036"/>
                      <a:pt x="36148" y="18056"/>
                    </a:cubicBezTo>
                    <a:cubicBezTo>
                      <a:pt x="36148" y="8077"/>
                      <a:pt x="28036" y="1"/>
                      <a:pt x="180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0"/>
              <p:cNvSpPr/>
              <p:nvPr/>
            </p:nvSpPr>
            <p:spPr>
              <a:xfrm>
                <a:off x="6019238" y="6596500"/>
                <a:ext cx="122850" cy="13712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5485" extrusionOk="0">
                    <a:moveTo>
                      <a:pt x="3586" y="1"/>
                    </a:moveTo>
                    <a:cubicBezTo>
                      <a:pt x="2823" y="1"/>
                      <a:pt x="1813" y="731"/>
                      <a:pt x="1081" y="1871"/>
                    </a:cubicBezTo>
                    <a:cubicBezTo>
                      <a:pt x="152" y="3292"/>
                      <a:pt x="0" y="4855"/>
                      <a:pt x="786" y="5338"/>
                    </a:cubicBezTo>
                    <a:cubicBezTo>
                      <a:pt x="939" y="5437"/>
                      <a:pt x="1118" y="5485"/>
                      <a:pt x="1316" y="5485"/>
                    </a:cubicBezTo>
                    <a:cubicBezTo>
                      <a:pt x="2075" y="5485"/>
                      <a:pt x="3095" y="4779"/>
                      <a:pt x="3833" y="3622"/>
                    </a:cubicBezTo>
                    <a:cubicBezTo>
                      <a:pt x="4762" y="2211"/>
                      <a:pt x="4914" y="647"/>
                      <a:pt x="4137" y="165"/>
                    </a:cubicBezTo>
                    <a:cubicBezTo>
                      <a:pt x="3978" y="53"/>
                      <a:pt x="3791" y="1"/>
                      <a:pt x="35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0"/>
              <p:cNvSpPr/>
              <p:nvPr/>
            </p:nvSpPr>
            <p:spPr>
              <a:xfrm>
                <a:off x="6030388" y="6600600"/>
                <a:ext cx="110825" cy="133025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5321" extrusionOk="0">
                    <a:moveTo>
                      <a:pt x="3726" y="1"/>
                    </a:moveTo>
                    <a:cubicBezTo>
                      <a:pt x="4093" y="707"/>
                      <a:pt x="3869" y="1975"/>
                      <a:pt x="3092" y="3164"/>
                    </a:cubicBezTo>
                    <a:cubicBezTo>
                      <a:pt x="2349" y="4292"/>
                      <a:pt x="1343" y="5021"/>
                      <a:pt x="568" y="5021"/>
                    </a:cubicBezTo>
                    <a:cubicBezTo>
                      <a:pt x="374" y="5021"/>
                      <a:pt x="194" y="4976"/>
                      <a:pt x="36" y="4879"/>
                    </a:cubicBezTo>
                    <a:lnTo>
                      <a:pt x="1" y="4834"/>
                    </a:lnTo>
                    <a:lnTo>
                      <a:pt x="1" y="4834"/>
                    </a:lnTo>
                    <a:cubicBezTo>
                      <a:pt x="72" y="4986"/>
                      <a:pt x="188" y="5102"/>
                      <a:pt x="340" y="5174"/>
                    </a:cubicBezTo>
                    <a:cubicBezTo>
                      <a:pt x="493" y="5273"/>
                      <a:pt x="672" y="5321"/>
                      <a:pt x="870" y="5321"/>
                    </a:cubicBezTo>
                    <a:cubicBezTo>
                      <a:pt x="1629" y="5321"/>
                      <a:pt x="2649" y="4615"/>
                      <a:pt x="3387" y="3458"/>
                    </a:cubicBezTo>
                    <a:cubicBezTo>
                      <a:pt x="4280" y="2047"/>
                      <a:pt x="4432" y="519"/>
                      <a:pt x="37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10"/>
              <p:cNvSpPr/>
              <p:nvPr/>
            </p:nvSpPr>
            <p:spPr>
              <a:xfrm>
                <a:off x="5634838" y="6635025"/>
                <a:ext cx="274525" cy="146975"/>
              </a:xfrm>
              <a:custGeom>
                <a:avLst/>
                <a:gdLst/>
                <a:ahLst/>
                <a:cxnLst/>
                <a:rect l="l" t="t" r="r" b="b"/>
                <a:pathLst>
                  <a:path w="10981" h="5879" extrusionOk="0">
                    <a:moveTo>
                      <a:pt x="6816" y="1"/>
                    </a:moveTo>
                    <a:cubicBezTo>
                      <a:pt x="6224" y="1"/>
                      <a:pt x="5594" y="61"/>
                      <a:pt x="4950" y="187"/>
                    </a:cubicBezTo>
                    <a:cubicBezTo>
                      <a:pt x="2091" y="777"/>
                      <a:pt x="0" y="2457"/>
                      <a:pt x="304" y="3984"/>
                    </a:cubicBezTo>
                    <a:cubicBezTo>
                      <a:pt x="532" y="5167"/>
                      <a:pt x="2147" y="5878"/>
                      <a:pt x="4191" y="5878"/>
                    </a:cubicBezTo>
                    <a:cubicBezTo>
                      <a:pt x="4788" y="5878"/>
                      <a:pt x="5421" y="5818"/>
                      <a:pt x="6067" y="5691"/>
                    </a:cubicBezTo>
                    <a:cubicBezTo>
                      <a:pt x="8934" y="5101"/>
                      <a:pt x="10980" y="3422"/>
                      <a:pt x="10686" y="1894"/>
                    </a:cubicBezTo>
                    <a:cubicBezTo>
                      <a:pt x="10457" y="716"/>
                      <a:pt x="8859" y="1"/>
                      <a:pt x="681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10"/>
              <p:cNvSpPr/>
              <p:nvPr/>
            </p:nvSpPr>
            <p:spPr>
              <a:xfrm>
                <a:off x="5641313" y="6684375"/>
                <a:ext cx="266250" cy="97625"/>
              </a:xfrm>
              <a:custGeom>
                <a:avLst/>
                <a:gdLst/>
                <a:ahLst/>
                <a:cxnLst/>
                <a:rect l="l" t="t" r="r" b="b"/>
                <a:pathLst>
                  <a:path w="10650" h="3905" extrusionOk="0">
                    <a:moveTo>
                      <a:pt x="10427" y="0"/>
                    </a:moveTo>
                    <a:lnTo>
                      <a:pt x="10427" y="0"/>
                    </a:lnTo>
                    <a:cubicBezTo>
                      <a:pt x="10051" y="1260"/>
                      <a:pt x="8229" y="2529"/>
                      <a:pt x="5852" y="2975"/>
                    </a:cubicBezTo>
                    <a:cubicBezTo>
                      <a:pt x="5195" y="3112"/>
                      <a:pt x="4553" y="3177"/>
                      <a:pt x="3951" y="3177"/>
                    </a:cubicBezTo>
                    <a:cubicBezTo>
                      <a:pt x="1925" y="3177"/>
                      <a:pt x="344" y="2448"/>
                      <a:pt x="117" y="1305"/>
                    </a:cubicBezTo>
                    <a:lnTo>
                      <a:pt x="117" y="1224"/>
                    </a:lnTo>
                    <a:cubicBezTo>
                      <a:pt x="45" y="1483"/>
                      <a:pt x="0" y="1751"/>
                      <a:pt x="45" y="2010"/>
                    </a:cubicBezTo>
                    <a:cubicBezTo>
                      <a:pt x="273" y="3193"/>
                      <a:pt x="1888" y="3904"/>
                      <a:pt x="3932" y="3904"/>
                    </a:cubicBezTo>
                    <a:cubicBezTo>
                      <a:pt x="4529" y="3904"/>
                      <a:pt x="5162" y="3844"/>
                      <a:pt x="5808" y="3717"/>
                    </a:cubicBezTo>
                    <a:cubicBezTo>
                      <a:pt x="8604" y="3127"/>
                      <a:pt x="10650" y="1483"/>
                      <a:pt x="1042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0"/>
              <p:cNvSpPr/>
              <p:nvPr/>
            </p:nvSpPr>
            <p:spPr>
              <a:xfrm>
                <a:off x="5584588" y="6245650"/>
                <a:ext cx="156375" cy="263025"/>
              </a:xfrm>
              <a:custGeom>
                <a:avLst/>
                <a:gdLst/>
                <a:ahLst/>
                <a:cxnLst/>
                <a:rect l="l" t="t" r="r" b="b"/>
                <a:pathLst>
                  <a:path w="6255" h="10521" extrusionOk="0">
                    <a:moveTo>
                      <a:pt x="3579" y="0"/>
                    </a:moveTo>
                    <a:cubicBezTo>
                      <a:pt x="2114" y="0"/>
                      <a:pt x="693" y="2138"/>
                      <a:pt x="375" y="4925"/>
                    </a:cubicBezTo>
                    <a:cubicBezTo>
                      <a:pt x="0" y="7829"/>
                      <a:pt x="974" y="10321"/>
                      <a:pt x="2493" y="10509"/>
                    </a:cubicBezTo>
                    <a:cubicBezTo>
                      <a:pt x="2555" y="10517"/>
                      <a:pt x="2617" y="10520"/>
                      <a:pt x="2680" y="10520"/>
                    </a:cubicBezTo>
                    <a:cubicBezTo>
                      <a:pt x="4176" y="10520"/>
                      <a:pt x="5598" y="8383"/>
                      <a:pt x="5923" y="5595"/>
                    </a:cubicBezTo>
                    <a:cubicBezTo>
                      <a:pt x="6254" y="2692"/>
                      <a:pt x="5325" y="199"/>
                      <a:pt x="3761" y="12"/>
                    </a:cubicBezTo>
                    <a:cubicBezTo>
                      <a:pt x="3700" y="4"/>
                      <a:pt x="3640" y="0"/>
                      <a:pt x="35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0"/>
              <p:cNvSpPr/>
              <p:nvPr/>
            </p:nvSpPr>
            <p:spPr>
              <a:xfrm>
                <a:off x="5585463" y="6245650"/>
                <a:ext cx="111700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4468" h="10510" extrusionOk="0">
                    <a:moveTo>
                      <a:pt x="3544" y="0"/>
                    </a:moveTo>
                    <a:cubicBezTo>
                      <a:pt x="2079" y="0"/>
                      <a:pt x="658" y="2138"/>
                      <a:pt x="340" y="4925"/>
                    </a:cubicBezTo>
                    <a:cubicBezTo>
                      <a:pt x="1" y="7793"/>
                      <a:pt x="894" y="10250"/>
                      <a:pt x="2386" y="10509"/>
                    </a:cubicBezTo>
                    <a:cubicBezTo>
                      <a:pt x="1305" y="9732"/>
                      <a:pt x="716" y="7606"/>
                      <a:pt x="1010" y="5184"/>
                    </a:cubicBezTo>
                    <a:cubicBezTo>
                      <a:pt x="1328" y="2392"/>
                      <a:pt x="2754" y="260"/>
                      <a:pt x="4221" y="260"/>
                    </a:cubicBezTo>
                    <a:cubicBezTo>
                      <a:pt x="4280" y="260"/>
                      <a:pt x="4338" y="264"/>
                      <a:pt x="4396" y="271"/>
                    </a:cubicBezTo>
                    <a:cubicBezTo>
                      <a:pt x="4432" y="271"/>
                      <a:pt x="4432" y="315"/>
                      <a:pt x="4468" y="315"/>
                    </a:cubicBezTo>
                    <a:cubicBezTo>
                      <a:pt x="4245" y="128"/>
                      <a:pt x="3986" y="47"/>
                      <a:pt x="3726" y="12"/>
                    </a:cubicBezTo>
                    <a:cubicBezTo>
                      <a:pt x="3665" y="4"/>
                      <a:pt x="3605" y="0"/>
                      <a:pt x="35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0"/>
              <p:cNvSpPr/>
              <p:nvPr/>
            </p:nvSpPr>
            <p:spPr>
              <a:xfrm>
                <a:off x="5889913" y="6135825"/>
                <a:ext cx="188975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152" extrusionOk="0">
                    <a:moveTo>
                      <a:pt x="1935" y="0"/>
                    </a:moveTo>
                    <a:cubicBezTo>
                      <a:pt x="1541" y="0"/>
                      <a:pt x="1195" y="112"/>
                      <a:pt x="929" y="348"/>
                    </a:cubicBezTo>
                    <a:cubicBezTo>
                      <a:pt x="0" y="1170"/>
                      <a:pt x="483" y="3288"/>
                      <a:pt x="2046" y="5075"/>
                    </a:cubicBezTo>
                    <a:cubicBezTo>
                      <a:pt x="3189" y="6380"/>
                      <a:pt x="4589" y="7152"/>
                      <a:pt x="5622" y="7152"/>
                    </a:cubicBezTo>
                    <a:cubicBezTo>
                      <a:pt x="6003" y="7152"/>
                      <a:pt x="6334" y="7047"/>
                      <a:pt x="6585" y="6826"/>
                    </a:cubicBezTo>
                    <a:cubicBezTo>
                      <a:pt x="7558" y="5968"/>
                      <a:pt x="7031" y="3886"/>
                      <a:pt x="5468" y="2064"/>
                    </a:cubicBezTo>
                    <a:cubicBezTo>
                      <a:pt x="4335" y="770"/>
                      <a:pt x="2969" y="0"/>
                      <a:pt x="19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0"/>
              <p:cNvSpPr/>
              <p:nvPr/>
            </p:nvSpPr>
            <p:spPr>
              <a:xfrm>
                <a:off x="5914913" y="6136000"/>
                <a:ext cx="163975" cy="17695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7078" extrusionOk="0">
                    <a:moveTo>
                      <a:pt x="937" y="1"/>
                    </a:moveTo>
                    <a:cubicBezTo>
                      <a:pt x="569" y="1"/>
                      <a:pt x="248" y="99"/>
                      <a:pt x="1" y="306"/>
                    </a:cubicBezTo>
                    <a:cubicBezTo>
                      <a:pt x="134" y="273"/>
                      <a:pt x="276" y="256"/>
                      <a:pt x="426" y="256"/>
                    </a:cubicBezTo>
                    <a:cubicBezTo>
                      <a:pt x="1449" y="256"/>
                      <a:pt x="2812" y="1014"/>
                      <a:pt x="3950" y="2316"/>
                    </a:cubicBezTo>
                    <a:cubicBezTo>
                      <a:pt x="5513" y="4103"/>
                      <a:pt x="6031" y="6220"/>
                      <a:pt x="5066" y="7042"/>
                    </a:cubicBezTo>
                    <a:cubicBezTo>
                      <a:pt x="5066" y="7064"/>
                      <a:pt x="5052" y="7073"/>
                      <a:pt x="5042" y="7076"/>
                    </a:cubicBezTo>
                    <a:lnTo>
                      <a:pt x="5042" y="7076"/>
                    </a:lnTo>
                    <a:cubicBezTo>
                      <a:pt x="5260" y="7038"/>
                      <a:pt x="5444" y="6933"/>
                      <a:pt x="5585" y="6819"/>
                    </a:cubicBezTo>
                    <a:cubicBezTo>
                      <a:pt x="6558" y="5961"/>
                      <a:pt x="6031" y="3879"/>
                      <a:pt x="4468" y="2057"/>
                    </a:cubicBezTo>
                    <a:cubicBezTo>
                      <a:pt x="3349" y="767"/>
                      <a:pt x="1964" y="1"/>
                      <a:pt x="937" y="1"/>
                    </a:cubicBezTo>
                    <a:close/>
                    <a:moveTo>
                      <a:pt x="5042" y="7076"/>
                    </a:moveTo>
                    <a:cubicBezTo>
                      <a:pt x="5038" y="7077"/>
                      <a:pt x="5034" y="7077"/>
                      <a:pt x="5031" y="7078"/>
                    </a:cubicBezTo>
                    <a:cubicBezTo>
                      <a:pt x="5031" y="7078"/>
                      <a:pt x="5036" y="7078"/>
                      <a:pt x="5042" y="70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0"/>
              <p:cNvSpPr/>
              <p:nvPr/>
            </p:nvSpPr>
            <p:spPr>
              <a:xfrm>
                <a:off x="5444088" y="6123150"/>
                <a:ext cx="140525" cy="114075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4563" extrusionOk="0">
                    <a:moveTo>
                      <a:pt x="4199" y="1"/>
                    </a:moveTo>
                    <a:cubicBezTo>
                      <a:pt x="3505" y="1"/>
                      <a:pt x="2599" y="403"/>
                      <a:pt x="1787" y="1115"/>
                    </a:cubicBezTo>
                    <a:cubicBezTo>
                      <a:pt x="563" y="2196"/>
                      <a:pt x="1" y="3571"/>
                      <a:pt x="599" y="4241"/>
                    </a:cubicBezTo>
                    <a:cubicBezTo>
                      <a:pt x="788" y="4458"/>
                      <a:pt x="1083" y="4562"/>
                      <a:pt x="1438" y="4562"/>
                    </a:cubicBezTo>
                    <a:cubicBezTo>
                      <a:pt x="2121" y="4562"/>
                      <a:pt x="3028" y="4176"/>
                      <a:pt x="3833" y="3464"/>
                    </a:cubicBezTo>
                    <a:cubicBezTo>
                      <a:pt x="5066" y="2383"/>
                      <a:pt x="5620" y="972"/>
                      <a:pt x="5066" y="337"/>
                    </a:cubicBezTo>
                    <a:cubicBezTo>
                      <a:pt x="4862" y="109"/>
                      <a:pt x="4559" y="1"/>
                      <a:pt x="41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10"/>
              <p:cNvSpPr/>
              <p:nvPr/>
            </p:nvSpPr>
            <p:spPr>
              <a:xfrm>
                <a:off x="5444988" y="6123150"/>
                <a:ext cx="130450" cy="105150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4206" extrusionOk="0">
                    <a:moveTo>
                      <a:pt x="4163" y="1"/>
                    </a:moveTo>
                    <a:cubicBezTo>
                      <a:pt x="3469" y="1"/>
                      <a:pt x="2563" y="403"/>
                      <a:pt x="1751" y="1115"/>
                    </a:cubicBezTo>
                    <a:cubicBezTo>
                      <a:pt x="527" y="2160"/>
                      <a:pt x="0" y="3536"/>
                      <a:pt x="527" y="4206"/>
                    </a:cubicBezTo>
                    <a:cubicBezTo>
                      <a:pt x="376" y="3464"/>
                      <a:pt x="894" y="2347"/>
                      <a:pt x="1939" y="1454"/>
                    </a:cubicBezTo>
                    <a:cubicBezTo>
                      <a:pt x="2737" y="749"/>
                      <a:pt x="3634" y="360"/>
                      <a:pt x="4315" y="360"/>
                    </a:cubicBezTo>
                    <a:cubicBezTo>
                      <a:pt x="4678" y="360"/>
                      <a:pt x="4980" y="470"/>
                      <a:pt x="5173" y="704"/>
                    </a:cubicBezTo>
                    <a:lnTo>
                      <a:pt x="5218" y="748"/>
                    </a:lnTo>
                    <a:cubicBezTo>
                      <a:pt x="5173" y="596"/>
                      <a:pt x="5102" y="444"/>
                      <a:pt x="5030" y="337"/>
                    </a:cubicBezTo>
                    <a:cubicBezTo>
                      <a:pt x="4826" y="109"/>
                      <a:pt x="4523" y="1"/>
                      <a:pt x="41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0"/>
              <p:cNvSpPr/>
              <p:nvPr/>
            </p:nvSpPr>
            <p:spPr>
              <a:xfrm>
                <a:off x="5623663" y="6086925"/>
                <a:ext cx="60550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294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47" y="142"/>
                      <a:pt x="1" y="518"/>
                      <a:pt x="36" y="857"/>
                    </a:cubicBezTo>
                    <a:cubicBezTo>
                      <a:pt x="101" y="1121"/>
                      <a:pt x="466" y="1294"/>
                      <a:pt x="934" y="1294"/>
                    </a:cubicBezTo>
                    <a:cubicBezTo>
                      <a:pt x="1052" y="1294"/>
                      <a:pt x="1177" y="1283"/>
                      <a:pt x="1305" y="1259"/>
                    </a:cubicBezTo>
                    <a:cubicBezTo>
                      <a:pt x="1975" y="1152"/>
                      <a:pt x="2422" y="777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0"/>
              <p:cNvSpPr/>
              <p:nvPr/>
            </p:nvSpPr>
            <p:spPr>
              <a:xfrm>
                <a:off x="5623663" y="6086925"/>
                <a:ext cx="5967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813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83" y="142"/>
                      <a:pt x="1" y="482"/>
                      <a:pt x="36" y="812"/>
                    </a:cubicBezTo>
                    <a:cubicBezTo>
                      <a:pt x="153" y="553"/>
                      <a:pt x="563" y="294"/>
                      <a:pt x="1082" y="187"/>
                    </a:cubicBezTo>
                    <a:cubicBezTo>
                      <a:pt x="1210" y="164"/>
                      <a:pt x="1336" y="153"/>
                      <a:pt x="1457" y="153"/>
                    </a:cubicBezTo>
                    <a:cubicBezTo>
                      <a:pt x="1935" y="153"/>
                      <a:pt x="2322" y="325"/>
                      <a:pt x="2350" y="589"/>
                    </a:cubicBezTo>
                    <a:cubicBezTo>
                      <a:pt x="2386" y="553"/>
                      <a:pt x="2386" y="482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0"/>
              <p:cNvSpPr/>
              <p:nvPr/>
            </p:nvSpPr>
            <p:spPr>
              <a:xfrm>
                <a:off x="5341788" y="6627825"/>
                <a:ext cx="242825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8429" extrusionOk="0">
                    <a:moveTo>
                      <a:pt x="2455" y="0"/>
                    </a:moveTo>
                    <a:cubicBezTo>
                      <a:pt x="1892" y="0"/>
                      <a:pt x="1415" y="164"/>
                      <a:pt x="1082" y="511"/>
                    </a:cubicBezTo>
                    <a:cubicBezTo>
                      <a:pt x="1" y="1628"/>
                      <a:pt x="814" y="4156"/>
                      <a:pt x="2904" y="6202"/>
                    </a:cubicBezTo>
                    <a:cubicBezTo>
                      <a:pt x="4340" y="7619"/>
                      <a:pt x="6009" y="8428"/>
                      <a:pt x="7258" y="8428"/>
                    </a:cubicBezTo>
                    <a:cubicBezTo>
                      <a:pt x="7821" y="8428"/>
                      <a:pt x="8298" y="8264"/>
                      <a:pt x="8631" y="7917"/>
                    </a:cubicBezTo>
                    <a:cubicBezTo>
                      <a:pt x="9712" y="6801"/>
                      <a:pt x="8899" y="4272"/>
                      <a:pt x="6809" y="2226"/>
                    </a:cubicBezTo>
                    <a:cubicBezTo>
                      <a:pt x="5373" y="810"/>
                      <a:pt x="3704" y="0"/>
                      <a:pt x="24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0"/>
              <p:cNvSpPr/>
              <p:nvPr/>
            </p:nvSpPr>
            <p:spPr>
              <a:xfrm>
                <a:off x="5341788" y="6630325"/>
                <a:ext cx="214000" cy="207900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8316" extrusionOk="0">
                    <a:moveTo>
                      <a:pt x="1752" y="0"/>
                    </a:moveTo>
                    <a:cubicBezTo>
                      <a:pt x="1484" y="72"/>
                      <a:pt x="1260" y="223"/>
                      <a:pt x="1082" y="411"/>
                    </a:cubicBezTo>
                    <a:cubicBezTo>
                      <a:pt x="1" y="1528"/>
                      <a:pt x="814" y="4056"/>
                      <a:pt x="2904" y="6102"/>
                    </a:cubicBezTo>
                    <a:cubicBezTo>
                      <a:pt x="4336" y="7509"/>
                      <a:pt x="6003" y="8316"/>
                      <a:pt x="7246" y="8316"/>
                    </a:cubicBezTo>
                    <a:cubicBezTo>
                      <a:pt x="7780" y="8316"/>
                      <a:pt x="8235" y="8167"/>
                      <a:pt x="8560" y="7853"/>
                    </a:cubicBezTo>
                    <a:lnTo>
                      <a:pt x="8560" y="7853"/>
                    </a:lnTo>
                    <a:cubicBezTo>
                      <a:pt x="8342" y="7924"/>
                      <a:pt x="8102" y="7958"/>
                      <a:pt x="7845" y="7958"/>
                    </a:cubicBezTo>
                    <a:cubicBezTo>
                      <a:pt x="6600" y="7958"/>
                      <a:pt x="4953" y="7156"/>
                      <a:pt x="3539" y="5772"/>
                    </a:cubicBezTo>
                    <a:cubicBezTo>
                      <a:pt x="1412" y="3726"/>
                      <a:pt x="635" y="1153"/>
                      <a:pt x="1707" y="36"/>
                    </a:cubicBezTo>
                    <a:cubicBezTo>
                      <a:pt x="1707" y="36"/>
                      <a:pt x="1752" y="36"/>
                      <a:pt x="17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0"/>
              <p:cNvSpPr/>
              <p:nvPr/>
            </p:nvSpPr>
            <p:spPr>
              <a:xfrm>
                <a:off x="5382663" y="6343650"/>
                <a:ext cx="124650" cy="182775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7311" extrusionOk="0">
                    <a:moveTo>
                      <a:pt x="3248" y="1"/>
                    </a:moveTo>
                    <a:cubicBezTo>
                      <a:pt x="2262" y="1"/>
                      <a:pt x="1135" y="1301"/>
                      <a:pt x="599" y="3096"/>
                    </a:cubicBezTo>
                    <a:cubicBezTo>
                      <a:pt x="1" y="5106"/>
                      <a:pt x="412" y="6964"/>
                      <a:pt x="1457" y="7259"/>
                    </a:cubicBezTo>
                    <a:cubicBezTo>
                      <a:pt x="1563" y="7294"/>
                      <a:pt x="1672" y="7311"/>
                      <a:pt x="1783" y="7311"/>
                    </a:cubicBezTo>
                    <a:cubicBezTo>
                      <a:pt x="2760" y="7311"/>
                      <a:pt x="3895" y="6017"/>
                      <a:pt x="4432" y="4213"/>
                    </a:cubicBezTo>
                    <a:cubicBezTo>
                      <a:pt x="4986" y="2238"/>
                      <a:pt x="4620" y="371"/>
                      <a:pt x="3539" y="40"/>
                    </a:cubicBezTo>
                    <a:cubicBezTo>
                      <a:pt x="3444" y="14"/>
                      <a:pt x="3346" y="1"/>
                      <a:pt x="3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0"/>
              <p:cNvSpPr/>
              <p:nvPr/>
            </p:nvSpPr>
            <p:spPr>
              <a:xfrm>
                <a:off x="5383563" y="6343650"/>
                <a:ext cx="99650" cy="1815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7260" extrusionOk="0">
                    <a:moveTo>
                      <a:pt x="3212" y="1"/>
                    </a:moveTo>
                    <a:cubicBezTo>
                      <a:pt x="2226" y="1"/>
                      <a:pt x="1099" y="1301"/>
                      <a:pt x="563" y="3096"/>
                    </a:cubicBezTo>
                    <a:cubicBezTo>
                      <a:pt x="0" y="5061"/>
                      <a:pt x="376" y="6893"/>
                      <a:pt x="1376" y="7259"/>
                    </a:cubicBezTo>
                    <a:cubicBezTo>
                      <a:pt x="706" y="6589"/>
                      <a:pt x="528" y="5026"/>
                      <a:pt x="1010" y="3391"/>
                    </a:cubicBezTo>
                    <a:cubicBezTo>
                      <a:pt x="1508" y="1582"/>
                      <a:pt x="2644" y="286"/>
                      <a:pt x="3628" y="286"/>
                    </a:cubicBezTo>
                    <a:cubicBezTo>
                      <a:pt x="3737" y="286"/>
                      <a:pt x="3845" y="302"/>
                      <a:pt x="3949" y="335"/>
                    </a:cubicBezTo>
                    <a:lnTo>
                      <a:pt x="3985" y="335"/>
                    </a:lnTo>
                    <a:cubicBezTo>
                      <a:pt x="3878" y="192"/>
                      <a:pt x="3690" y="112"/>
                      <a:pt x="3503" y="40"/>
                    </a:cubicBezTo>
                    <a:cubicBezTo>
                      <a:pt x="3408" y="14"/>
                      <a:pt x="3310" y="1"/>
                      <a:pt x="32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10"/>
              <p:cNvSpPr/>
              <p:nvPr/>
            </p:nvSpPr>
            <p:spPr>
              <a:xfrm>
                <a:off x="6088013" y="6496025"/>
                <a:ext cx="55875" cy="8800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520" extrusionOk="0">
                    <a:moveTo>
                      <a:pt x="886" y="1"/>
                    </a:moveTo>
                    <a:cubicBezTo>
                      <a:pt x="853" y="1"/>
                      <a:pt x="819" y="4"/>
                      <a:pt x="787" y="12"/>
                    </a:cubicBezTo>
                    <a:cubicBezTo>
                      <a:pt x="269" y="128"/>
                      <a:pt x="1" y="977"/>
                      <a:pt x="224" y="1950"/>
                    </a:cubicBezTo>
                    <a:cubicBezTo>
                      <a:pt x="403" y="2868"/>
                      <a:pt x="920" y="3519"/>
                      <a:pt x="1416" y="3519"/>
                    </a:cubicBezTo>
                    <a:cubicBezTo>
                      <a:pt x="1442" y="3519"/>
                      <a:pt x="1467" y="3517"/>
                      <a:pt x="1493" y="3514"/>
                    </a:cubicBezTo>
                    <a:cubicBezTo>
                      <a:pt x="2011" y="3398"/>
                      <a:pt x="2234" y="2540"/>
                      <a:pt x="2056" y="1575"/>
                    </a:cubicBezTo>
                    <a:cubicBezTo>
                      <a:pt x="1881" y="675"/>
                      <a:pt x="1348" y="1"/>
                      <a:pt x="8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10"/>
              <p:cNvSpPr/>
              <p:nvPr/>
            </p:nvSpPr>
            <p:spPr>
              <a:xfrm>
                <a:off x="6107663" y="6496175"/>
                <a:ext cx="36225" cy="877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508" extrusionOk="0">
                    <a:moveTo>
                      <a:pt x="77" y="0"/>
                    </a:moveTo>
                    <a:cubicBezTo>
                      <a:pt x="52" y="0"/>
                      <a:pt x="26" y="2"/>
                      <a:pt x="1" y="6"/>
                    </a:cubicBezTo>
                    <a:cubicBezTo>
                      <a:pt x="448" y="158"/>
                      <a:pt x="859" y="747"/>
                      <a:pt x="1046" y="1533"/>
                    </a:cubicBezTo>
                    <a:cubicBezTo>
                      <a:pt x="1225" y="2498"/>
                      <a:pt x="966" y="3356"/>
                      <a:pt x="483" y="3472"/>
                    </a:cubicBezTo>
                    <a:lnTo>
                      <a:pt x="448" y="3472"/>
                    </a:lnTo>
                    <a:cubicBezTo>
                      <a:pt x="519" y="3508"/>
                      <a:pt x="635" y="3508"/>
                      <a:pt x="707" y="3508"/>
                    </a:cubicBezTo>
                    <a:cubicBezTo>
                      <a:pt x="1225" y="3392"/>
                      <a:pt x="1448" y="2534"/>
                      <a:pt x="1270" y="1569"/>
                    </a:cubicBezTo>
                    <a:cubicBezTo>
                      <a:pt x="1091" y="651"/>
                      <a:pt x="573" y="0"/>
                      <a:pt x="7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10"/>
              <p:cNvSpPr/>
              <p:nvPr/>
            </p:nvSpPr>
            <p:spPr>
              <a:xfrm>
                <a:off x="5853488" y="6371250"/>
                <a:ext cx="106125" cy="10875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4350" extrusionOk="0">
                    <a:moveTo>
                      <a:pt x="1647" y="0"/>
                    </a:moveTo>
                    <a:cubicBezTo>
                      <a:pt x="1571" y="0"/>
                      <a:pt x="1496" y="6"/>
                      <a:pt x="1421" y="17"/>
                    </a:cubicBezTo>
                    <a:cubicBezTo>
                      <a:pt x="448" y="125"/>
                      <a:pt x="1" y="1206"/>
                      <a:pt x="376" y="2394"/>
                    </a:cubicBezTo>
                    <a:cubicBezTo>
                      <a:pt x="723" y="3502"/>
                      <a:pt x="1675" y="4349"/>
                      <a:pt x="2580" y="4349"/>
                    </a:cubicBezTo>
                    <a:cubicBezTo>
                      <a:pt x="2653" y="4349"/>
                      <a:pt x="2725" y="4344"/>
                      <a:pt x="2797" y="4333"/>
                    </a:cubicBezTo>
                    <a:cubicBezTo>
                      <a:pt x="3762" y="4225"/>
                      <a:pt x="4245" y="3144"/>
                      <a:pt x="3878" y="1947"/>
                    </a:cubicBezTo>
                    <a:cubicBezTo>
                      <a:pt x="3532" y="818"/>
                      <a:pt x="2554" y="0"/>
                      <a:pt x="16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0"/>
              <p:cNvSpPr/>
              <p:nvPr/>
            </p:nvSpPr>
            <p:spPr>
              <a:xfrm>
                <a:off x="5890788" y="6370650"/>
                <a:ext cx="6882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4384" extrusionOk="0">
                    <a:moveTo>
                      <a:pt x="123" y="0"/>
                    </a:moveTo>
                    <a:cubicBezTo>
                      <a:pt x="82" y="0"/>
                      <a:pt x="41" y="2"/>
                      <a:pt x="1" y="6"/>
                    </a:cubicBezTo>
                    <a:cubicBezTo>
                      <a:pt x="823" y="184"/>
                      <a:pt x="1600" y="935"/>
                      <a:pt x="1940" y="1935"/>
                    </a:cubicBezTo>
                    <a:cubicBezTo>
                      <a:pt x="2306" y="3133"/>
                      <a:pt x="1823" y="4205"/>
                      <a:pt x="859" y="4357"/>
                    </a:cubicBezTo>
                    <a:lnTo>
                      <a:pt x="823" y="4357"/>
                    </a:lnTo>
                    <a:cubicBezTo>
                      <a:pt x="894" y="4374"/>
                      <a:pt x="977" y="4383"/>
                      <a:pt x="1061" y="4383"/>
                    </a:cubicBezTo>
                    <a:cubicBezTo>
                      <a:pt x="1144" y="4383"/>
                      <a:pt x="1229" y="4374"/>
                      <a:pt x="1305" y="4357"/>
                    </a:cubicBezTo>
                    <a:cubicBezTo>
                      <a:pt x="2270" y="4249"/>
                      <a:pt x="2753" y="3168"/>
                      <a:pt x="2386" y="1971"/>
                    </a:cubicBezTo>
                    <a:cubicBezTo>
                      <a:pt x="2027" y="835"/>
                      <a:pt x="1023" y="0"/>
                      <a:pt x="1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0"/>
              <p:cNvSpPr/>
              <p:nvPr/>
            </p:nvSpPr>
            <p:spPr>
              <a:xfrm>
                <a:off x="6081538" y="6303450"/>
                <a:ext cx="55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485" extrusionOk="0">
                    <a:moveTo>
                      <a:pt x="893" y="1"/>
                    </a:moveTo>
                    <a:cubicBezTo>
                      <a:pt x="857" y="1"/>
                      <a:pt x="822" y="5"/>
                      <a:pt x="787" y="13"/>
                    </a:cubicBezTo>
                    <a:cubicBezTo>
                      <a:pt x="260" y="121"/>
                      <a:pt x="1" y="978"/>
                      <a:pt x="224" y="1943"/>
                    </a:cubicBezTo>
                    <a:cubicBezTo>
                      <a:pt x="397" y="2843"/>
                      <a:pt x="891" y="3484"/>
                      <a:pt x="1375" y="3484"/>
                    </a:cubicBezTo>
                    <a:cubicBezTo>
                      <a:pt x="1414" y="3484"/>
                      <a:pt x="1453" y="3480"/>
                      <a:pt x="1493" y="3471"/>
                    </a:cubicBezTo>
                    <a:cubicBezTo>
                      <a:pt x="2011" y="3399"/>
                      <a:pt x="2234" y="2506"/>
                      <a:pt x="2047" y="1577"/>
                    </a:cubicBezTo>
                    <a:cubicBezTo>
                      <a:pt x="1881" y="674"/>
                      <a:pt x="1354" y="1"/>
                      <a:pt x="8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10"/>
              <p:cNvSpPr/>
              <p:nvPr/>
            </p:nvSpPr>
            <p:spPr>
              <a:xfrm>
                <a:off x="6101188" y="6303600"/>
                <a:ext cx="36225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492" extrusionOk="0">
                    <a:moveTo>
                      <a:pt x="86" y="1"/>
                    </a:moveTo>
                    <a:cubicBezTo>
                      <a:pt x="57" y="1"/>
                      <a:pt x="29" y="3"/>
                      <a:pt x="1" y="7"/>
                    </a:cubicBezTo>
                    <a:cubicBezTo>
                      <a:pt x="448" y="115"/>
                      <a:pt x="859" y="749"/>
                      <a:pt x="1001" y="1526"/>
                    </a:cubicBezTo>
                    <a:cubicBezTo>
                      <a:pt x="1225" y="2500"/>
                      <a:pt x="966" y="3358"/>
                      <a:pt x="448" y="3465"/>
                    </a:cubicBezTo>
                    <a:cubicBezTo>
                      <a:pt x="483" y="3483"/>
                      <a:pt x="530" y="3492"/>
                      <a:pt x="577" y="3492"/>
                    </a:cubicBezTo>
                    <a:cubicBezTo>
                      <a:pt x="624" y="3492"/>
                      <a:pt x="671" y="3483"/>
                      <a:pt x="707" y="3465"/>
                    </a:cubicBezTo>
                    <a:cubicBezTo>
                      <a:pt x="1225" y="3393"/>
                      <a:pt x="1448" y="2500"/>
                      <a:pt x="1261" y="1571"/>
                    </a:cubicBezTo>
                    <a:cubicBezTo>
                      <a:pt x="1092" y="650"/>
                      <a:pt x="579" y="1"/>
                      <a:pt x="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0"/>
              <p:cNvSpPr/>
              <p:nvPr/>
            </p:nvSpPr>
            <p:spPr>
              <a:xfrm>
                <a:off x="5894588" y="6774000"/>
                <a:ext cx="91150" cy="570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2283" extrusionOk="0">
                    <a:moveTo>
                      <a:pt x="2593" y="1"/>
                    </a:moveTo>
                    <a:cubicBezTo>
                      <a:pt x="2249" y="1"/>
                      <a:pt x="1841" y="95"/>
                      <a:pt x="1448" y="284"/>
                    </a:cubicBezTo>
                    <a:cubicBezTo>
                      <a:pt x="555" y="730"/>
                      <a:pt x="1" y="1436"/>
                      <a:pt x="224" y="1919"/>
                    </a:cubicBezTo>
                    <a:cubicBezTo>
                      <a:pt x="344" y="2158"/>
                      <a:pt x="656" y="2282"/>
                      <a:pt x="1058" y="2282"/>
                    </a:cubicBezTo>
                    <a:cubicBezTo>
                      <a:pt x="1406" y="2282"/>
                      <a:pt x="1820" y="2190"/>
                      <a:pt x="2234" y="1999"/>
                    </a:cubicBezTo>
                    <a:cubicBezTo>
                      <a:pt x="3128" y="1588"/>
                      <a:pt x="3646" y="847"/>
                      <a:pt x="3423" y="400"/>
                    </a:cubicBezTo>
                    <a:cubicBezTo>
                      <a:pt x="3321" y="133"/>
                      <a:pt x="3001" y="1"/>
                      <a:pt x="25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0"/>
              <p:cNvSpPr/>
              <p:nvPr/>
            </p:nvSpPr>
            <p:spPr>
              <a:xfrm>
                <a:off x="5899288" y="6783975"/>
                <a:ext cx="86450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884" extrusionOk="0">
                    <a:moveTo>
                      <a:pt x="3270" y="1"/>
                    </a:moveTo>
                    <a:cubicBezTo>
                      <a:pt x="3235" y="448"/>
                      <a:pt x="2752" y="1001"/>
                      <a:pt x="2011" y="1377"/>
                    </a:cubicBezTo>
                    <a:cubicBezTo>
                      <a:pt x="1604" y="1564"/>
                      <a:pt x="1197" y="1656"/>
                      <a:pt x="854" y="1656"/>
                    </a:cubicBezTo>
                    <a:cubicBezTo>
                      <a:pt x="443" y="1656"/>
                      <a:pt x="122" y="1523"/>
                      <a:pt x="0" y="1261"/>
                    </a:cubicBezTo>
                    <a:lnTo>
                      <a:pt x="0" y="1261"/>
                    </a:lnTo>
                    <a:cubicBezTo>
                      <a:pt x="0" y="1341"/>
                      <a:pt x="0" y="1412"/>
                      <a:pt x="36" y="1520"/>
                    </a:cubicBezTo>
                    <a:cubicBezTo>
                      <a:pt x="156" y="1759"/>
                      <a:pt x="468" y="1883"/>
                      <a:pt x="870" y="1883"/>
                    </a:cubicBezTo>
                    <a:cubicBezTo>
                      <a:pt x="1218" y="1883"/>
                      <a:pt x="1632" y="1791"/>
                      <a:pt x="2046" y="1600"/>
                    </a:cubicBezTo>
                    <a:cubicBezTo>
                      <a:pt x="2940" y="1189"/>
                      <a:pt x="3458" y="483"/>
                      <a:pt x="32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0"/>
              <p:cNvSpPr/>
              <p:nvPr/>
            </p:nvSpPr>
            <p:spPr>
              <a:xfrm>
                <a:off x="5334188" y="6439225"/>
                <a:ext cx="57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3485" extrusionOk="0">
                    <a:moveTo>
                      <a:pt x="833" y="1"/>
                    </a:moveTo>
                    <a:cubicBezTo>
                      <a:pt x="793" y="1"/>
                      <a:pt x="754" y="5"/>
                      <a:pt x="716" y="14"/>
                    </a:cubicBezTo>
                    <a:cubicBezTo>
                      <a:pt x="189" y="166"/>
                      <a:pt x="1" y="1060"/>
                      <a:pt x="269" y="1989"/>
                    </a:cubicBezTo>
                    <a:cubicBezTo>
                      <a:pt x="508" y="2848"/>
                      <a:pt x="1030" y="3485"/>
                      <a:pt x="1524" y="3485"/>
                    </a:cubicBezTo>
                    <a:cubicBezTo>
                      <a:pt x="1565" y="3485"/>
                      <a:pt x="1605" y="3481"/>
                      <a:pt x="1645" y="3472"/>
                    </a:cubicBezTo>
                    <a:cubicBezTo>
                      <a:pt x="2127" y="3329"/>
                      <a:pt x="2315" y="2436"/>
                      <a:pt x="2056" y="1506"/>
                    </a:cubicBezTo>
                    <a:cubicBezTo>
                      <a:pt x="1850" y="610"/>
                      <a:pt x="1296" y="1"/>
                      <a:pt x="8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0"/>
              <p:cNvSpPr/>
              <p:nvPr/>
            </p:nvSpPr>
            <p:spPr>
              <a:xfrm>
                <a:off x="5334188" y="6439575"/>
                <a:ext cx="402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471" extrusionOk="0">
                    <a:moveTo>
                      <a:pt x="716" y="0"/>
                    </a:moveTo>
                    <a:cubicBezTo>
                      <a:pt x="189" y="152"/>
                      <a:pt x="1" y="1046"/>
                      <a:pt x="269" y="1975"/>
                    </a:cubicBezTo>
                    <a:cubicBezTo>
                      <a:pt x="508" y="2834"/>
                      <a:pt x="1030" y="3471"/>
                      <a:pt x="1496" y="3471"/>
                    </a:cubicBezTo>
                    <a:cubicBezTo>
                      <a:pt x="1534" y="3471"/>
                      <a:pt x="1572" y="3467"/>
                      <a:pt x="1609" y="3458"/>
                    </a:cubicBezTo>
                    <a:cubicBezTo>
                      <a:pt x="1162" y="3351"/>
                      <a:pt x="716" y="2752"/>
                      <a:pt x="492" y="1975"/>
                    </a:cubicBezTo>
                    <a:cubicBezTo>
                      <a:pt x="224" y="1046"/>
                      <a:pt x="448" y="152"/>
                      <a:pt x="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10"/>
              <p:cNvSpPr/>
              <p:nvPr/>
            </p:nvSpPr>
            <p:spPr>
              <a:xfrm>
                <a:off x="5620988" y="6786525"/>
                <a:ext cx="623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376" extrusionOk="0">
                    <a:moveTo>
                      <a:pt x="850" y="0"/>
                    </a:moveTo>
                    <a:cubicBezTo>
                      <a:pt x="435" y="0"/>
                      <a:pt x="122" y="142"/>
                      <a:pt x="72" y="381"/>
                    </a:cubicBezTo>
                    <a:cubicBezTo>
                      <a:pt x="0" y="712"/>
                      <a:pt x="447" y="1123"/>
                      <a:pt x="1081" y="1310"/>
                    </a:cubicBezTo>
                    <a:cubicBezTo>
                      <a:pt x="1272" y="1354"/>
                      <a:pt x="1456" y="1375"/>
                      <a:pt x="1624" y="1375"/>
                    </a:cubicBezTo>
                    <a:cubicBezTo>
                      <a:pt x="2046" y="1375"/>
                      <a:pt x="2364" y="1239"/>
                      <a:pt x="2422" y="971"/>
                    </a:cubicBezTo>
                    <a:cubicBezTo>
                      <a:pt x="2493" y="640"/>
                      <a:pt x="2046" y="229"/>
                      <a:pt x="1412" y="77"/>
                    </a:cubicBezTo>
                    <a:cubicBezTo>
                      <a:pt x="1215" y="25"/>
                      <a:pt x="1023" y="0"/>
                      <a:pt x="8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10"/>
              <p:cNvSpPr/>
              <p:nvPr/>
            </p:nvSpPr>
            <p:spPr>
              <a:xfrm>
                <a:off x="5620988" y="6792250"/>
                <a:ext cx="605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148" extrusionOk="0">
                    <a:moveTo>
                      <a:pt x="143" y="0"/>
                    </a:moveTo>
                    <a:lnTo>
                      <a:pt x="143" y="0"/>
                    </a:lnTo>
                    <a:cubicBezTo>
                      <a:pt x="108" y="36"/>
                      <a:pt x="72" y="117"/>
                      <a:pt x="72" y="152"/>
                    </a:cubicBezTo>
                    <a:cubicBezTo>
                      <a:pt x="0" y="483"/>
                      <a:pt x="447" y="894"/>
                      <a:pt x="1081" y="1081"/>
                    </a:cubicBezTo>
                    <a:cubicBezTo>
                      <a:pt x="1264" y="1126"/>
                      <a:pt x="1444" y="1147"/>
                      <a:pt x="1611" y="1147"/>
                    </a:cubicBezTo>
                    <a:cubicBezTo>
                      <a:pt x="2015" y="1147"/>
                      <a:pt x="2339" y="1021"/>
                      <a:pt x="2422" y="787"/>
                    </a:cubicBezTo>
                    <a:lnTo>
                      <a:pt x="2422" y="787"/>
                    </a:lnTo>
                    <a:cubicBezTo>
                      <a:pt x="2279" y="929"/>
                      <a:pt x="2027" y="1010"/>
                      <a:pt x="1718" y="1010"/>
                    </a:cubicBezTo>
                    <a:cubicBezTo>
                      <a:pt x="1545" y="1010"/>
                      <a:pt x="1353" y="984"/>
                      <a:pt x="1153" y="930"/>
                    </a:cubicBezTo>
                    <a:cubicBezTo>
                      <a:pt x="519" y="787"/>
                      <a:pt x="72" y="376"/>
                      <a:pt x="14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0"/>
              <p:cNvSpPr/>
              <p:nvPr/>
            </p:nvSpPr>
            <p:spPr>
              <a:xfrm>
                <a:off x="5633938" y="6834950"/>
                <a:ext cx="129350" cy="6815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2726" extrusionOk="0">
                    <a:moveTo>
                      <a:pt x="2354" y="0"/>
                    </a:moveTo>
                    <a:cubicBezTo>
                      <a:pt x="1053" y="0"/>
                      <a:pt x="34" y="571"/>
                      <a:pt x="1" y="1267"/>
                    </a:cubicBezTo>
                    <a:cubicBezTo>
                      <a:pt x="1" y="2018"/>
                      <a:pt x="1117" y="2652"/>
                      <a:pt x="2529" y="2724"/>
                    </a:cubicBezTo>
                    <a:cubicBezTo>
                      <a:pt x="2569" y="2725"/>
                      <a:pt x="2610" y="2725"/>
                      <a:pt x="2650" y="2725"/>
                    </a:cubicBezTo>
                    <a:cubicBezTo>
                      <a:pt x="4016" y="2725"/>
                      <a:pt x="5138" y="2140"/>
                      <a:pt x="5138" y="1419"/>
                    </a:cubicBezTo>
                    <a:cubicBezTo>
                      <a:pt x="5173" y="678"/>
                      <a:pt x="4021" y="43"/>
                      <a:pt x="2609" y="8"/>
                    </a:cubicBezTo>
                    <a:cubicBezTo>
                      <a:pt x="2523" y="3"/>
                      <a:pt x="2438" y="0"/>
                      <a:pt x="235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0"/>
              <p:cNvSpPr/>
              <p:nvPr/>
            </p:nvSpPr>
            <p:spPr>
              <a:xfrm>
                <a:off x="5633938" y="6857475"/>
                <a:ext cx="12845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1825" extrusionOk="0">
                    <a:moveTo>
                      <a:pt x="117" y="0"/>
                    </a:moveTo>
                    <a:cubicBezTo>
                      <a:pt x="36" y="107"/>
                      <a:pt x="1" y="259"/>
                      <a:pt x="1" y="366"/>
                    </a:cubicBezTo>
                    <a:cubicBezTo>
                      <a:pt x="1" y="1117"/>
                      <a:pt x="1117" y="1751"/>
                      <a:pt x="2529" y="1823"/>
                    </a:cubicBezTo>
                    <a:cubicBezTo>
                      <a:pt x="2572" y="1824"/>
                      <a:pt x="2616" y="1824"/>
                      <a:pt x="2659" y="1824"/>
                    </a:cubicBezTo>
                    <a:cubicBezTo>
                      <a:pt x="4019" y="1824"/>
                      <a:pt x="5103" y="1282"/>
                      <a:pt x="5138" y="554"/>
                    </a:cubicBezTo>
                    <a:lnTo>
                      <a:pt x="5138" y="554"/>
                    </a:lnTo>
                    <a:cubicBezTo>
                      <a:pt x="4843" y="1117"/>
                      <a:pt x="3833" y="1483"/>
                      <a:pt x="2645" y="1483"/>
                    </a:cubicBezTo>
                    <a:cubicBezTo>
                      <a:pt x="1234" y="1447"/>
                      <a:pt x="72" y="777"/>
                      <a:pt x="117" y="36"/>
                    </a:cubicBezTo>
                    <a:lnTo>
                      <a:pt x="1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0" name="Google Shape;580;p10"/>
          <p:cNvSpPr txBox="1">
            <a:spLocks noGrp="1"/>
          </p:cNvSpPr>
          <p:nvPr>
            <p:ph type="ctrTitle"/>
          </p:nvPr>
        </p:nvSpPr>
        <p:spPr>
          <a:xfrm>
            <a:off x="1007650" y="790500"/>
            <a:ext cx="71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3000"/>
              <a:buNone/>
              <a:defRPr sz="3000">
                <a:solidFill>
                  <a:srgbClr val="9E005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None/>
              <a:defRPr sz="24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cxnSp>
        <p:nvCxnSpPr>
          <p:cNvPr id="581" name="Google Shape;581;p10"/>
          <p:cNvCxnSpPr/>
          <p:nvPr/>
        </p:nvCxnSpPr>
        <p:spPr>
          <a:xfrm>
            <a:off x="3738138" y="1368279"/>
            <a:ext cx="1665600" cy="0"/>
          </a:xfrm>
          <a:prstGeom prst="straightConnector1">
            <a:avLst/>
          </a:prstGeom>
          <a:noFill/>
          <a:ln w="19050" cap="flat" cmpd="sng">
            <a:solidFill>
              <a:srgbClr val="9E005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2" name="Google Shape;582;p10"/>
          <p:cNvSpPr txBox="1">
            <a:spLocks noGrp="1"/>
          </p:cNvSpPr>
          <p:nvPr>
            <p:ph type="subTitle" idx="1"/>
          </p:nvPr>
        </p:nvSpPr>
        <p:spPr>
          <a:xfrm>
            <a:off x="1316638" y="2798325"/>
            <a:ext cx="1959600" cy="7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9E005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1_1_1_1_1_1_2_1_1">
    <p:bg>
      <p:bgPr>
        <a:gradFill>
          <a:gsLst>
            <a:gs pos="0">
              <a:srgbClr val="FF8200"/>
            </a:gs>
            <a:gs pos="100000">
              <a:schemeClr val="accent1"/>
            </a:gs>
          </a:gsLst>
          <a:lin ang="10801400" scaled="0"/>
        </a:gradFill>
        <a:effectLst/>
      </p:bgPr>
    </p:bg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8"/>
          <p:cNvSpPr/>
          <p:nvPr/>
        </p:nvSpPr>
        <p:spPr>
          <a:xfrm rot="5400000">
            <a:off x="1973684" y="-2021337"/>
            <a:ext cx="5187079" cy="9191653"/>
          </a:xfrm>
          <a:custGeom>
            <a:avLst/>
            <a:gdLst/>
            <a:ahLst/>
            <a:cxnLst/>
            <a:rect l="l" t="t" r="r" b="b"/>
            <a:pathLst>
              <a:path w="20934" h="31362" extrusionOk="0">
                <a:moveTo>
                  <a:pt x="3759" y="1526"/>
                </a:moveTo>
                <a:cubicBezTo>
                  <a:pt x="3900" y="1526"/>
                  <a:pt x="4028" y="1595"/>
                  <a:pt x="4068" y="1783"/>
                </a:cubicBezTo>
                <a:cubicBezTo>
                  <a:pt x="4106" y="1973"/>
                  <a:pt x="3992" y="2134"/>
                  <a:pt x="3831" y="2172"/>
                </a:cubicBezTo>
                <a:cubicBezTo>
                  <a:pt x="3756" y="2212"/>
                  <a:pt x="3640" y="2241"/>
                  <a:pt x="3529" y="2241"/>
                </a:cubicBezTo>
                <a:cubicBezTo>
                  <a:pt x="3403" y="2241"/>
                  <a:pt x="3284" y="2202"/>
                  <a:pt x="3243" y="2096"/>
                </a:cubicBezTo>
                <a:cubicBezTo>
                  <a:pt x="3158" y="1935"/>
                  <a:pt x="3281" y="1736"/>
                  <a:pt x="3395" y="1660"/>
                </a:cubicBezTo>
                <a:cubicBezTo>
                  <a:pt x="3490" y="1583"/>
                  <a:pt x="3630" y="1526"/>
                  <a:pt x="3759" y="1526"/>
                </a:cubicBezTo>
                <a:close/>
                <a:moveTo>
                  <a:pt x="2318" y="1876"/>
                </a:moveTo>
                <a:cubicBezTo>
                  <a:pt x="2571" y="1876"/>
                  <a:pt x="2798" y="2029"/>
                  <a:pt x="2883" y="2409"/>
                </a:cubicBezTo>
                <a:cubicBezTo>
                  <a:pt x="2959" y="2845"/>
                  <a:pt x="2608" y="3480"/>
                  <a:pt x="2172" y="3556"/>
                </a:cubicBezTo>
                <a:cubicBezTo>
                  <a:pt x="2142" y="3561"/>
                  <a:pt x="2111" y="3563"/>
                  <a:pt x="2080" y="3563"/>
                </a:cubicBezTo>
                <a:cubicBezTo>
                  <a:pt x="1867" y="3563"/>
                  <a:pt x="1640" y="3450"/>
                  <a:pt x="1499" y="3243"/>
                </a:cubicBezTo>
                <a:cubicBezTo>
                  <a:pt x="1423" y="3120"/>
                  <a:pt x="1385" y="3006"/>
                  <a:pt x="1385" y="2921"/>
                </a:cubicBezTo>
                <a:cubicBezTo>
                  <a:pt x="1330" y="2367"/>
                  <a:pt x="1865" y="1876"/>
                  <a:pt x="2318" y="1876"/>
                </a:cubicBezTo>
                <a:close/>
                <a:moveTo>
                  <a:pt x="16272" y="3184"/>
                </a:moveTo>
                <a:cubicBezTo>
                  <a:pt x="16500" y="3184"/>
                  <a:pt x="16740" y="3352"/>
                  <a:pt x="16790" y="3632"/>
                </a:cubicBezTo>
                <a:cubicBezTo>
                  <a:pt x="16790" y="3869"/>
                  <a:pt x="16591" y="4153"/>
                  <a:pt x="16354" y="4153"/>
                </a:cubicBezTo>
                <a:cubicBezTo>
                  <a:pt x="16278" y="4153"/>
                  <a:pt x="16193" y="4106"/>
                  <a:pt x="16117" y="4068"/>
                </a:cubicBezTo>
                <a:cubicBezTo>
                  <a:pt x="16041" y="4030"/>
                  <a:pt x="15956" y="3954"/>
                  <a:pt x="15918" y="3916"/>
                </a:cubicBezTo>
                <a:cubicBezTo>
                  <a:pt x="15842" y="3755"/>
                  <a:pt x="15842" y="3594"/>
                  <a:pt x="15880" y="3442"/>
                </a:cubicBezTo>
                <a:cubicBezTo>
                  <a:pt x="15962" y="3264"/>
                  <a:pt x="16114" y="3184"/>
                  <a:pt x="16272" y="3184"/>
                </a:cubicBezTo>
                <a:close/>
                <a:moveTo>
                  <a:pt x="14032" y="2165"/>
                </a:moveTo>
                <a:cubicBezTo>
                  <a:pt x="14137" y="2165"/>
                  <a:pt x="14240" y="2179"/>
                  <a:pt x="14335" y="2210"/>
                </a:cubicBezTo>
                <a:cubicBezTo>
                  <a:pt x="14856" y="2371"/>
                  <a:pt x="15131" y="2883"/>
                  <a:pt x="15046" y="3442"/>
                </a:cubicBezTo>
                <a:cubicBezTo>
                  <a:pt x="15008" y="3755"/>
                  <a:pt x="14809" y="3992"/>
                  <a:pt x="14534" y="4191"/>
                </a:cubicBezTo>
                <a:cubicBezTo>
                  <a:pt x="14382" y="4305"/>
                  <a:pt x="14145" y="4390"/>
                  <a:pt x="13908" y="4390"/>
                </a:cubicBezTo>
                <a:cubicBezTo>
                  <a:pt x="13888" y="4391"/>
                  <a:pt x="13867" y="4392"/>
                  <a:pt x="13847" y="4392"/>
                </a:cubicBezTo>
                <a:cubicBezTo>
                  <a:pt x="13226" y="4392"/>
                  <a:pt x="12531" y="3845"/>
                  <a:pt x="12723" y="3120"/>
                </a:cubicBezTo>
                <a:cubicBezTo>
                  <a:pt x="12850" y="2556"/>
                  <a:pt x="13484" y="2165"/>
                  <a:pt x="14032" y="2165"/>
                </a:cubicBezTo>
                <a:close/>
                <a:moveTo>
                  <a:pt x="14492" y="11636"/>
                </a:moveTo>
                <a:cubicBezTo>
                  <a:pt x="14774" y="11636"/>
                  <a:pt x="15053" y="11826"/>
                  <a:pt x="14894" y="12211"/>
                </a:cubicBezTo>
                <a:cubicBezTo>
                  <a:pt x="14816" y="12400"/>
                  <a:pt x="14646" y="12497"/>
                  <a:pt x="14478" y="12497"/>
                </a:cubicBezTo>
                <a:cubicBezTo>
                  <a:pt x="14300" y="12497"/>
                  <a:pt x="14123" y="12388"/>
                  <a:pt x="14060" y="12164"/>
                </a:cubicBezTo>
                <a:cubicBezTo>
                  <a:pt x="13943" y="11814"/>
                  <a:pt x="14219" y="11636"/>
                  <a:pt x="14492" y="11636"/>
                </a:cubicBezTo>
                <a:close/>
                <a:moveTo>
                  <a:pt x="18159" y="16421"/>
                </a:moveTo>
                <a:cubicBezTo>
                  <a:pt x="18545" y="16421"/>
                  <a:pt x="18851" y="16785"/>
                  <a:pt x="18999" y="17141"/>
                </a:cubicBezTo>
                <a:cubicBezTo>
                  <a:pt x="19160" y="17501"/>
                  <a:pt x="19160" y="17937"/>
                  <a:pt x="19037" y="18288"/>
                </a:cubicBezTo>
                <a:cubicBezTo>
                  <a:pt x="18838" y="18800"/>
                  <a:pt x="18411" y="19236"/>
                  <a:pt x="17852" y="19236"/>
                </a:cubicBezTo>
                <a:cubicBezTo>
                  <a:pt x="16904" y="19198"/>
                  <a:pt x="16752" y="18250"/>
                  <a:pt x="17027" y="17463"/>
                </a:cubicBezTo>
                <a:cubicBezTo>
                  <a:pt x="17141" y="17188"/>
                  <a:pt x="17302" y="16904"/>
                  <a:pt x="17463" y="16752"/>
                </a:cubicBezTo>
                <a:cubicBezTo>
                  <a:pt x="17653" y="16591"/>
                  <a:pt x="17852" y="16477"/>
                  <a:pt x="18051" y="16430"/>
                </a:cubicBezTo>
                <a:cubicBezTo>
                  <a:pt x="18088" y="16424"/>
                  <a:pt x="18123" y="16421"/>
                  <a:pt x="18159" y="16421"/>
                </a:cubicBezTo>
                <a:close/>
                <a:moveTo>
                  <a:pt x="18744" y="22918"/>
                </a:moveTo>
                <a:cubicBezTo>
                  <a:pt x="18904" y="22918"/>
                  <a:pt x="19037" y="23036"/>
                  <a:pt x="19037" y="23227"/>
                </a:cubicBezTo>
                <a:cubicBezTo>
                  <a:pt x="19037" y="23426"/>
                  <a:pt x="18885" y="23587"/>
                  <a:pt x="18724" y="23587"/>
                </a:cubicBezTo>
                <a:cubicBezTo>
                  <a:pt x="18411" y="23587"/>
                  <a:pt x="18288" y="23189"/>
                  <a:pt x="18525" y="22990"/>
                </a:cubicBezTo>
                <a:cubicBezTo>
                  <a:pt x="18597" y="22941"/>
                  <a:pt x="18673" y="22918"/>
                  <a:pt x="18744" y="22918"/>
                </a:cubicBezTo>
                <a:close/>
                <a:moveTo>
                  <a:pt x="18260" y="24046"/>
                </a:moveTo>
                <a:cubicBezTo>
                  <a:pt x="18571" y="24046"/>
                  <a:pt x="18853" y="24296"/>
                  <a:pt x="18961" y="24611"/>
                </a:cubicBezTo>
                <a:cubicBezTo>
                  <a:pt x="19122" y="24962"/>
                  <a:pt x="18961" y="25436"/>
                  <a:pt x="18648" y="25673"/>
                </a:cubicBezTo>
                <a:cubicBezTo>
                  <a:pt x="18511" y="25784"/>
                  <a:pt x="18350" y="25838"/>
                  <a:pt x="18195" y="25838"/>
                </a:cubicBezTo>
                <a:cubicBezTo>
                  <a:pt x="17900" y="25838"/>
                  <a:pt x="17627" y="25644"/>
                  <a:pt x="17577" y="25284"/>
                </a:cubicBezTo>
                <a:cubicBezTo>
                  <a:pt x="17577" y="25161"/>
                  <a:pt x="17539" y="25047"/>
                  <a:pt x="17577" y="24924"/>
                </a:cubicBezTo>
                <a:cubicBezTo>
                  <a:pt x="17615" y="24535"/>
                  <a:pt x="17776" y="24137"/>
                  <a:pt x="18127" y="24061"/>
                </a:cubicBezTo>
                <a:cubicBezTo>
                  <a:pt x="18172" y="24051"/>
                  <a:pt x="18216" y="24046"/>
                  <a:pt x="18260" y="24046"/>
                </a:cubicBezTo>
                <a:close/>
                <a:moveTo>
                  <a:pt x="17630" y="26376"/>
                </a:moveTo>
                <a:cubicBezTo>
                  <a:pt x="17727" y="26376"/>
                  <a:pt x="17821" y="26417"/>
                  <a:pt x="17890" y="26507"/>
                </a:cubicBezTo>
                <a:cubicBezTo>
                  <a:pt x="18174" y="26820"/>
                  <a:pt x="17852" y="27218"/>
                  <a:pt x="17577" y="27218"/>
                </a:cubicBezTo>
                <a:cubicBezTo>
                  <a:pt x="17562" y="27220"/>
                  <a:pt x="17547" y="27220"/>
                  <a:pt x="17533" y="27220"/>
                </a:cubicBezTo>
                <a:cubicBezTo>
                  <a:pt x="17174" y="27220"/>
                  <a:pt x="17111" y="26773"/>
                  <a:pt x="17302" y="26545"/>
                </a:cubicBezTo>
                <a:cubicBezTo>
                  <a:pt x="17390" y="26436"/>
                  <a:pt x="17513" y="26376"/>
                  <a:pt x="17630" y="26376"/>
                </a:cubicBezTo>
                <a:close/>
                <a:moveTo>
                  <a:pt x="2594" y="25840"/>
                </a:moveTo>
                <a:cubicBezTo>
                  <a:pt x="3406" y="25840"/>
                  <a:pt x="3638" y="27199"/>
                  <a:pt x="2722" y="27417"/>
                </a:cubicBezTo>
                <a:cubicBezTo>
                  <a:pt x="2647" y="27433"/>
                  <a:pt x="2576" y="27441"/>
                  <a:pt x="2509" y="27441"/>
                </a:cubicBezTo>
                <a:cubicBezTo>
                  <a:pt x="2258" y="27441"/>
                  <a:pt x="2054" y="27337"/>
                  <a:pt x="1897" y="27180"/>
                </a:cubicBezTo>
                <a:cubicBezTo>
                  <a:pt x="1622" y="26744"/>
                  <a:pt x="1698" y="26033"/>
                  <a:pt x="2371" y="25872"/>
                </a:cubicBezTo>
                <a:cubicBezTo>
                  <a:pt x="2449" y="25850"/>
                  <a:pt x="2524" y="25840"/>
                  <a:pt x="2594" y="25840"/>
                </a:cubicBezTo>
                <a:close/>
                <a:moveTo>
                  <a:pt x="7033" y="25111"/>
                </a:moveTo>
                <a:cubicBezTo>
                  <a:pt x="7716" y="25111"/>
                  <a:pt x="8406" y="25420"/>
                  <a:pt x="8372" y="26270"/>
                </a:cubicBezTo>
                <a:cubicBezTo>
                  <a:pt x="8296" y="27256"/>
                  <a:pt x="7623" y="28128"/>
                  <a:pt x="6836" y="28564"/>
                </a:cubicBezTo>
                <a:cubicBezTo>
                  <a:pt x="6455" y="28759"/>
                  <a:pt x="5985" y="28899"/>
                  <a:pt x="5541" y="28899"/>
                </a:cubicBezTo>
                <a:cubicBezTo>
                  <a:pt x="5014" y="28899"/>
                  <a:pt x="4524" y="28702"/>
                  <a:pt x="4267" y="28166"/>
                </a:cubicBezTo>
                <a:cubicBezTo>
                  <a:pt x="3992" y="27654"/>
                  <a:pt x="4030" y="26943"/>
                  <a:pt x="4381" y="26384"/>
                </a:cubicBezTo>
                <a:cubicBezTo>
                  <a:pt x="4940" y="25635"/>
                  <a:pt x="5926" y="25161"/>
                  <a:pt x="6798" y="25123"/>
                </a:cubicBezTo>
                <a:cubicBezTo>
                  <a:pt x="6876" y="25115"/>
                  <a:pt x="6954" y="25111"/>
                  <a:pt x="7033" y="25111"/>
                </a:cubicBezTo>
                <a:close/>
                <a:moveTo>
                  <a:pt x="6939" y="1738"/>
                </a:moveTo>
                <a:cubicBezTo>
                  <a:pt x="7872" y="1738"/>
                  <a:pt x="8846" y="2022"/>
                  <a:pt x="9794" y="2646"/>
                </a:cubicBezTo>
                <a:cubicBezTo>
                  <a:pt x="10979" y="3395"/>
                  <a:pt x="11927" y="4627"/>
                  <a:pt x="12164" y="6087"/>
                </a:cubicBezTo>
                <a:cubicBezTo>
                  <a:pt x="12363" y="7187"/>
                  <a:pt x="12164" y="8334"/>
                  <a:pt x="12126" y="9443"/>
                </a:cubicBezTo>
                <a:cubicBezTo>
                  <a:pt x="12088" y="10590"/>
                  <a:pt x="12524" y="12249"/>
                  <a:pt x="13434" y="12960"/>
                </a:cubicBezTo>
                <a:cubicBezTo>
                  <a:pt x="13680" y="13164"/>
                  <a:pt x="13965" y="13265"/>
                  <a:pt x="14245" y="13265"/>
                </a:cubicBezTo>
                <a:cubicBezTo>
                  <a:pt x="14720" y="13265"/>
                  <a:pt x="15179" y="12974"/>
                  <a:pt x="15406" y="12401"/>
                </a:cubicBezTo>
                <a:cubicBezTo>
                  <a:pt x="15605" y="11974"/>
                  <a:pt x="15330" y="11216"/>
                  <a:pt x="15093" y="10865"/>
                </a:cubicBezTo>
                <a:cubicBezTo>
                  <a:pt x="14335" y="9917"/>
                  <a:pt x="13235" y="9206"/>
                  <a:pt x="13311" y="7860"/>
                </a:cubicBezTo>
                <a:cubicBezTo>
                  <a:pt x="13349" y="6798"/>
                  <a:pt x="14022" y="5765"/>
                  <a:pt x="14932" y="5414"/>
                </a:cubicBezTo>
                <a:cubicBezTo>
                  <a:pt x="15233" y="5281"/>
                  <a:pt x="15543" y="5220"/>
                  <a:pt x="15853" y="5220"/>
                </a:cubicBezTo>
                <a:cubicBezTo>
                  <a:pt x="16928" y="5220"/>
                  <a:pt x="17990" y="5945"/>
                  <a:pt x="18601" y="6836"/>
                </a:cubicBezTo>
                <a:cubicBezTo>
                  <a:pt x="19198" y="7708"/>
                  <a:pt x="19511" y="8808"/>
                  <a:pt x="19549" y="9917"/>
                </a:cubicBezTo>
                <a:cubicBezTo>
                  <a:pt x="19596" y="11263"/>
                  <a:pt x="19312" y="12638"/>
                  <a:pt x="18724" y="13870"/>
                </a:cubicBezTo>
                <a:cubicBezTo>
                  <a:pt x="18127" y="15055"/>
                  <a:pt x="17065" y="15880"/>
                  <a:pt x="16515" y="17065"/>
                </a:cubicBezTo>
                <a:cubicBezTo>
                  <a:pt x="16155" y="17814"/>
                  <a:pt x="16117" y="18762"/>
                  <a:pt x="16591" y="19435"/>
                </a:cubicBezTo>
                <a:cubicBezTo>
                  <a:pt x="17141" y="20184"/>
                  <a:pt x="18326" y="20269"/>
                  <a:pt x="18648" y="21217"/>
                </a:cubicBezTo>
                <a:cubicBezTo>
                  <a:pt x="18961" y="22165"/>
                  <a:pt x="18212" y="22829"/>
                  <a:pt x="17738" y="23540"/>
                </a:cubicBezTo>
                <a:cubicBezTo>
                  <a:pt x="16904" y="24725"/>
                  <a:pt x="17065" y="26194"/>
                  <a:pt x="16591" y="27531"/>
                </a:cubicBezTo>
                <a:cubicBezTo>
                  <a:pt x="16392" y="28204"/>
                  <a:pt x="15994" y="28754"/>
                  <a:pt x="15283" y="29076"/>
                </a:cubicBezTo>
                <a:cubicBezTo>
                  <a:pt x="14740" y="29329"/>
                  <a:pt x="14027" y="29471"/>
                  <a:pt x="13291" y="29471"/>
                </a:cubicBezTo>
                <a:cubicBezTo>
                  <a:pt x="11625" y="29471"/>
                  <a:pt x="9845" y="28740"/>
                  <a:pt x="9680" y="26905"/>
                </a:cubicBezTo>
                <a:cubicBezTo>
                  <a:pt x="9595" y="26346"/>
                  <a:pt x="9718" y="25796"/>
                  <a:pt x="9756" y="25199"/>
                </a:cubicBezTo>
                <a:cubicBezTo>
                  <a:pt x="9756" y="24147"/>
                  <a:pt x="9166" y="23349"/>
                  <a:pt x="8204" y="23349"/>
                </a:cubicBezTo>
                <a:cubicBezTo>
                  <a:pt x="8083" y="23349"/>
                  <a:pt x="7955" y="23362"/>
                  <a:pt x="7822" y="23388"/>
                </a:cubicBezTo>
                <a:cubicBezTo>
                  <a:pt x="6547" y="23658"/>
                  <a:pt x="5412" y="24655"/>
                  <a:pt x="4129" y="24655"/>
                </a:cubicBezTo>
                <a:cubicBezTo>
                  <a:pt x="3742" y="24655"/>
                  <a:pt x="3342" y="24565"/>
                  <a:pt x="2921" y="24336"/>
                </a:cubicBezTo>
                <a:cubicBezTo>
                  <a:pt x="1499" y="23540"/>
                  <a:pt x="1262" y="21454"/>
                  <a:pt x="1499" y="19795"/>
                </a:cubicBezTo>
                <a:cubicBezTo>
                  <a:pt x="1821" y="17577"/>
                  <a:pt x="2248" y="15681"/>
                  <a:pt x="1935" y="13396"/>
                </a:cubicBezTo>
                <a:cubicBezTo>
                  <a:pt x="1622" y="11064"/>
                  <a:pt x="987" y="8656"/>
                  <a:pt x="1660" y="6286"/>
                </a:cubicBezTo>
                <a:cubicBezTo>
                  <a:pt x="2456" y="3566"/>
                  <a:pt x="4569" y="1738"/>
                  <a:pt x="6939" y="1738"/>
                </a:cubicBezTo>
                <a:close/>
                <a:moveTo>
                  <a:pt x="8794" y="28341"/>
                </a:moveTo>
                <a:cubicBezTo>
                  <a:pt x="9033" y="28341"/>
                  <a:pt x="9266" y="28470"/>
                  <a:pt x="9358" y="28754"/>
                </a:cubicBezTo>
                <a:cubicBezTo>
                  <a:pt x="9481" y="29038"/>
                  <a:pt x="9282" y="29427"/>
                  <a:pt x="9007" y="29512"/>
                </a:cubicBezTo>
                <a:cubicBezTo>
                  <a:pt x="8945" y="29531"/>
                  <a:pt x="8886" y="29541"/>
                  <a:pt x="8827" y="29541"/>
                </a:cubicBezTo>
                <a:cubicBezTo>
                  <a:pt x="8768" y="29541"/>
                  <a:pt x="8708" y="29531"/>
                  <a:pt x="8647" y="29512"/>
                </a:cubicBezTo>
                <a:cubicBezTo>
                  <a:pt x="8495" y="29465"/>
                  <a:pt x="8334" y="29427"/>
                  <a:pt x="8258" y="29313"/>
                </a:cubicBezTo>
                <a:cubicBezTo>
                  <a:pt x="8135" y="29152"/>
                  <a:pt x="8135" y="28953"/>
                  <a:pt x="8173" y="28754"/>
                </a:cubicBezTo>
                <a:cubicBezTo>
                  <a:pt x="8276" y="28489"/>
                  <a:pt x="8539" y="28341"/>
                  <a:pt x="8794" y="28341"/>
                </a:cubicBezTo>
                <a:close/>
                <a:moveTo>
                  <a:pt x="1" y="1"/>
                </a:moveTo>
                <a:lnTo>
                  <a:pt x="1" y="31361"/>
                </a:lnTo>
                <a:lnTo>
                  <a:pt x="20933" y="31361"/>
                </a:lnTo>
                <a:lnTo>
                  <a:pt x="20933" y="1"/>
                </a:lnTo>
                <a:close/>
              </a:path>
            </a:pathLst>
          </a:custGeom>
          <a:gradFill>
            <a:gsLst>
              <a:gs pos="0">
                <a:srgbClr val="FF5E90">
                  <a:alpha val="63529"/>
                </a:srgbClr>
              </a:gs>
              <a:gs pos="100000">
                <a:srgbClr val="ED275A">
                  <a:alpha val="61176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18"/>
          <p:cNvSpPr/>
          <p:nvPr/>
        </p:nvSpPr>
        <p:spPr>
          <a:xfrm>
            <a:off x="2200488" y="4164950"/>
            <a:ext cx="1075758" cy="485054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18"/>
          <p:cNvSpPr/>
          <p:nvPr/>
        </p:nvSpPr>
        <p:spPr>
          <a:xfrm>
            <a:off x="652945" y="3916330"/>
            <a:ext cx="427277" cy="416972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18"/>
          <p:cNvSpPr/>
          <p:nvPr/>
        </p:nvSpPr>
        <p:spPr>
          <a:xfrm>
            <a:off x="6830250" y="239513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7" name="Google Shape;927;p18"/>
          <p:cNvGrpSpPr/>
          <p:nvPr/>
        </p:nvGrpSpPr>
        <p:grpSpPr>
          <a:xfrm>
            <a:off x="-1025" y="0"/>
            <a:ext cx="9192023" cy="5177169"/>
            <a:chOff x="-1025" y="0"/>
            <a:chExt cx="9192023" cy="5177169"/>
          </a:xfrm>
        </p:grpSpPr>
        <p:sp>
          <p:nvSpPr>
            <p:cNvPr id="928" name="Google Shape;928;p18"/>
            <p:cNvSpPr/>
            <p:nvPr/>
          </p:nvSpPr>
          <p:spPr>
            <a:xfrm>
              <a:off x="-1025" y="1870000"/>
              <a:ext cx="9144059" cy="3055755"/>
            </a:xfrm>
            <a:custGeom>
              <a:avLst/>
              <a:gdLst/>
              <a:ahLst/>
              <a:cxnLst/>
              <a:rect l="l" t="t" r="r" b="b"/>
              <a:pathLst>
                <a:path w="51963" h="17447" extrusionOk="0">
                  <a:moveTo>
                    <a:pt x="22612" y="0"/>
                  </a:moveTo>
                  <a:cubicBezTo>
                    <a:pt x="21469" y="0"/>
                    <a:pt x="19509" y="149"/>
                    <a:pt x="17875" y="1020"/>
                  </a:cubicBezTo>
                  <a:cubicBezTo>
                    <a:pt x="17286" y="1335"/>
                    <a:pt x="16385" y="1455"/>
                    <a:pt x="15354" y="1455"/>
                  </a:cubicBezTo>
                  <a:cubicBezTo>
                    <a:pt x="12055" y="1455"/>
                    <a:pt x="7427" y="224"/>
                    <a:pt x="7427" y="224"/>
                  </a:cubicBezTo>
                  <a:cubicBezTo>
                    <a:pt x="7427" y="224"/>
                    <a:pt x="6553" y="4"/>
                    <a:pt x="5155" y="4"/>
                  </a:cubicBezTo>
                  <a:cubicBezTo>
                    <a:pt x="3815" y="4"/>
                    <a:pt x="1994" y="206"/>
                    <a:pt x="1" y="999"/>
                  </a:cubicBezTo>
                  <a:lnTo>
                    <a:pt x="1" y="16134"/>
                  </a:lnTo>
                  <a:cubicBezTo>
                    <a:pt x="2379" y="16048"/>
                    <a:pt x="7234" y="15417"/>
                    <a:pt x="11031" y="12042"/>
                  </a:cubicBezTo>
                  <a:cubicBezTo>
                    <a:pt x="14657" y="8811"/>
                    <a:pt x="17051" y="7386"/>
                    <a:pt x="19654" y="7386"/>
                  </a:cubicBezTo>
                  <a:cubicBezTo>
                    <a:pt x="20807" y="7386"/>
                    <a:pt x="22001" y="7665"/>
                    <a:pt x="23362" y="8192"/>
                  </a:cubicBezTo>
                  <a:cubicBezTo>
                    <a:pt x="24699" y="8707"/>
                    <a:pt x="25841" y="8887"/>
                    <a:pt x="26784" y="8887"/>
                  </a:cubicBezTo>
                  <a:cubicBezTo>
                    <a:pt x="28968" y="8887"/>
                    <a:pt x="30082" y="7921"/>
                    <a:pt x="30082" y="7921"/>
                  </a:cubicBezTo>
                  <a:cubicBezTo>
                    <a:pt x="30082" y="7921"/>
                    <a:pt x="31590" y="7145"/>
                    <a:pt x="33097" y="7145"/>
                  </a:cubicBezTo>
                  <a:cubicBezTo>
                    <a:pt x="34164" y="7145"/>
                    <a:pt x="35231" y="7534"/>
                    <a:pt x="35762" y="8864"/>
                  </a:cubicBezTo>
                  <a:cubicBezTo>
                    <a:pt x="37045" y="12067"/>
                    <a:pt x="40334" y="15043"/>
                    <a:pt x="40334" y="15043"/>
                  </a:cubicBezTo>
                  <a:cubicBezTo>
                    <a:pt x="40334" y="15043"/>
                    <a:pt x="42539" y="17446"/>
                    <a:pt x="46691" y="17446"/>
                  </a:cubicBezTo>
                  <a:cubicBezTo>
                    <a:pt x="47363" y="17446"/>
                    <a:pt x="48086" y="17383"/>
                    <a:pt x="48859" y="17237"/>
                  </a:cubicBezTo>
                  <a:cubicBezTo>
                    <a:pt x="49658" y="17086"/>
                    <a:pt x="50323" y="17021"/>
                    <a:pt x="50877" y="17021"/>
                  </a:cubicBezTo>
                  <a:cubicBezTo>
                    <a:pt x="51301" y="17021"/>
                    <a:pt x="51659" y="17059"/>
                    <a:pt x="51963" y="17127"/>
                  </a:cubicBezTo>
                  <a:lnTo>
                    <a:pt x="51963" y="4620"/>
                  </a:lnTo>
                  <a:cubicBezTo>
                    <a:pt x="50723" y="5154"/>
                    <a:pt x="48920" y="5759"/>
                    <a:pt x="47115" y="5759"/>
                  </a:cubicBezTo>
                  <a:cubicBezTo>
                    <a:pt x="46256" y="5759"/>
                    <a:pt x="45398" y="5622"/>
                    <a:pt x="44598" y="5276"/>
                  </a:cubicBezTo>
                  <a:cubicBezTo>
                    <a:pt x="42622" y="4416"/>
                    <a:pt x="41037" y="4209"/>
                    <a:pt x="39969" y="4209"/>
                  </a:cubicBezTo>
                  <a:cubicBezTo>
                    <a:pt x="38980" y="4209"/>
                    <a:pt x="38435" y="4386"/>
                    <a:pt x="38435" y="4386"/>
                  </a:cubicBezTo>
                  <a:cubicBezTo>
                    <a:pt x="38435" y="4386"/>
                    <a:pt x="37163" y="4903"/>
                    <a:pt x="35490" y="4903"/>
                  </a:cubicBezTo>
                  <a:cubicBezTo>
                    <a:pt x="34155" y="4903"/>
                    <a:pt x="32565" y="4574"/>
                    <a:pt x="31161" y="3394"/>
                  </a:cubicBezTo>
                  <a:cubicBezTo>
                    <a:pt x="27991" y="733"/>
                    <a:pt x="23575" y="40"/>
                    <a:pt x="23575" y="40"/>
                  </a:cubicBezTo>
                  <a:cubicBezTo>
                    <a:pt x="23575" y="40"/>
                    <a:pt x="23202" y="0"/>
                    <a:pt x="22612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8"/>
            <p:cNvSpPr/>
            <p:nvPr/>
          </p:nvSpPr>
          <p:spPr>
            <a:xfrm>
              <a:off x="2777841" y="0"/>
              <a:ext cx="6413157" cy="1810824"/>
            </a:xfrm>
            <a:custGeom>
              <a:avLst/>
              <a:gdLst/>
              <a:ahLst/>
              <a:cxnLst/>
              <a:rect l="l" t="t" r="r" b="b"/>
              <a:pathLst>
                <a:path w="36610" h="10339" extrusionOk="0">
                  <a:moveTo>
                    <a:pt x="0" y="1"/>
                  </a:moveTo>
                  <a:cubicBezTo>
                    <a:pt x="160" y="193"/>
                    <a:pt x="300" y="403"/>
                    <a:pt x="410" y="628"/>
                  </a:cubicBezTo>
                  <a:cubicBezTo>
                    <a:pt x="1440" y="2670"/>
                    <a:pt x="4954" y="3330"/>
                    <a:pt x="4954" y="3330"/>
                  </a:cubicBezTo>
                  <a:cubicBezTo>
                    <a:pt x="4954" y="3330"/>
                    <a:pt x="6545" y="3691"/>
                    <a:pt x="7078" y="4536"/>
                  </a:cubicBezTo>
                  <a:cubicBezTo>
                    <a:pt x="7515" y="5229"/>
                    <a:pt x="8385" y="6335"/>
                    <a:pt x="10189" y="6335"/>
                  </a:cubicBezTo>
                  <a:cubicBezTo>
                    <a:pt x="10584" y="6335"/>
                    <a:pt x="11024" y="6282"/>
                    <a:pt x="11515" y="6160"/>
                  </a:cubicBezTo>
                  <a:cubicBezTo>
                    <a:pt x="11861" y="6073"/>
                    <a:pt x="12224" y="6036"/>
                    <a:pt x="12595" y="6036"/>
                  </a:cubicBezTo>
                  <a:cubicBezTo>
                    <a:pt x="15146" y="6036"/>
                    <a:pt x="18047" y="7820"/>
                    <a:pt x="18047" y="7820"/>
                  </a:cubicBezTo>
                  <a:cubicBezTo>
                    <a:pt x="18047" y="7820"/>
                    <a:pt x="21835" y="10339"/>
                    <a:pt x="26041" y="10339"/>
                  </a:cubicBezTo>
                  <a:cubicBezTo>
                    <a:pt x="27202" y="10339"/>
                    <a:pt x="28395" y="10147"/>
                    <a:pt x="29549" y="9657"/>
                  </a:cubicBezTo>
                  <a:cubicBezTo>
                    <a:pt x="32735" y="8304"/>
                    <a:pt x="35163" y="6508"/>
                    <a:pt x="36610" y="5282"/>
                  </a:cubicBezTo>
                  <a:lnTo>
                    <a:pt x="36610" y="1"/>
                  </a:lnTo>
                  <a:lnTo>
                    <a:pt x="29340" y="1"/>
                  </a:lnTo>
                  <a:cubicBezTo>
                    <a:pt x="27597" y="526"/>
                    <a:pt x="25690" y="1321"/>
                    <a:pt x="23804" y="2531"/>
                  </a:cubicBezTo>
                  <a:cubicBezTo>
                    <a:pt x="21110" y="4255"/>
                    <a:pt x="18914" y="4743"/>
                    <a:pt x="17290" y="4743"/>
                  </a:cubicBezTo>
                  <a:cubicBezTo>
                    <a:pt x="15178" y="4743"/>
                    <a:pt x="14037" y="3917"/>
                    <a:pt x="14037" y="3917"/>
                  </a:cubicBezTo>
                  <a:cubicBezTo>
                    <a:pt x="14037" y="3917"/>
                    <a:pt x="13491" y="3321"/>
                    <a:pt x="11936" y="3321"/>
                  </a:cubicBezTo>
                  <a:cubicBezTo>
                    <a:pt x="11455" y="3321"/>
                    <a:pt x="10878" y="3378"/>
                    <a:pt x="10190" y="3527"/>
                  </a:cubicBezTo>
                  <a:cubicBezTo>
                    <a:pt x="10027" y="3562"/>
                    <a:pt x="9866" y="3579"/>
                    <a:pt x="9708" y="3579"/>
                  </a:cubicBezTo>
                  <a:cubicBezTo>
                    <a:pt x="7886" y="3579"/>
                    <a:pt x="6432" y="1385"/>
                    <a:pt x="5696" y="1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8"/>
            <p:cNvSpPr/>
            <p:nvPr/>
          </p:nvSpPr>
          <p:spPr>
            <a:xfrm>
              <a:off x="608925" y="4426148"/>
              <a:ext cx="5082878" cy="751022"/>
            </a:xfrm>
            <a:custGeom>
              <a:avLst/>
              <a:gdLst/>
              <a:ahLst/>
              <a:cxnLst/>
              <a:rect l="l" t="t" r="r" b="b"/>
              <a:pathLst>
                <a:path w="29016" h="4288" extrusionOk="0">
                  <a:moveTo>
                    <a:pt x="10237" y="0"/>
                  </a:moveTo>
                  <a:cubicBezTo>
                    <a:pt x="6886" y="0"/>
                    <a:pt x="5987" y="1962"/>
                    <a:pt x="5987" y="1962"/>
                  </a:cubicBezTo>
                  <a:cubicBezTo>
                    <a:pt x="5987" y="1962"/>
                    <a:pt x="5249" y="3127"/>
                    <a:pt x="2981" y="3127"/>
                  </a:cubicBezTo>
                  <a:cubicBezTo>
                    <a:pt x="1825" y="3127"/>
                    <a:pt x="759" y="3713"/>
                    <a:pt x="0" y="4287"/>
                  </a:cubicBezTo>
                  <a:lnTo>
                    <a:pt x="29016" y="4287"/>
                  </a:lnTo>
                  <a:cubicBezTo>
                    <a:pt x="28212" y="3996"/>
                    <a:pt x="27269" y="3467"/>
                    <a:pt x="26494" y="2516"/>
                  </a:cubicBezTo>
                  <a:cubicBezTo>
                    <a:pt x="25397" y="1157"/>
                    <a:pt x="23799" y="626"/>
                    <a:pt x="22167" y="626"/>
                  </a:cubicBezTo>
                  <a:cubicBezTo>
                    <a:pt x="21223" y="626"/>
                    <a:pt x="20268" y="804"/>
                    <a:pt x="19392" y="1101"/>
                  </a:cubicBezTo>
                  <a:cubicBezTo>
                    <a:pt x="18736" y="1322"/>
                    <a:pt x="18078" y="1403"/>
                    <a:pt x="17468" y="1403"/>
                  </a:cubicBezTo>
                  <a:cubicBezTo>
                    <a:pt x="15853" y="1403"/>
                    <a:pt x="14578" y="839"/>
                    <a:pt x="14578" y="839"/>
                  </a:cubicBezTo>
                  <a:cubicBezTo>
                    <a:pt x="12805" y="228"/>
                    <a:pt x="11379" y="0"/>
                    <a:pt x="10237" y="0"/>
                  </a:cubicBezTo>
                  <a:close/>
                </a:path>
              </a:pathLst>
            </a:custGeom>
            <a:solidFill>
              <a:srgbClr val="FFFFFF">
                <a:alpha val="13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1" name="Google Shape;931;p18"/>
          <p:cNvSpPr/>
          <p:nvPr/>
        </p:nvSpPr>
        <p:spPr>
          <a:xfrm rot="-1569231">
            <a:off x="8388965" y="293172"/>
            <a:ext cx="317036" cy="317036"/>
          </a:xfrm>
          <a:custGeom>
            <a:avLst/>
            <a:gdLst/>
            <a:ahLst/>
            <a:cxnLst/>
            <a:rect l="l" t="t" r="r" b="b"/>
            <a:pathLst>
              <a:path w="19382" h="19382" extrusionOk="0">
                <a:moveTo>
                  <a:pt x="9669" y="0"/>
                </a:moveTo>
                <a:cubicBezTo>
                  <a:pt x="4332" y="0"/>
                  <a:pt x="1" y="4332"/>
                  <a:pt x="1" y="9705"/>
                </a:cubicBezTo>
                <a:cubicBezTo>
                  <a:pt x="1" y="15041"/>
                  <a:pt x="4332" y="19382"/>
                  <a:pt x="9669" y="19382"/>
                </a:cubicBezTo>
                <a:cubicBezTo>
                  <a:pt x="15050" y="19382"/>
                  <a:pt x="19382" y="15041"/>
                  <a:pt x="19382" y="9705"/>
                </a:cubicBezTo>
                <a:cubicBezTo>
                  <a:pt x="19382" y="4332"/>
                  <a:pt x="15050" y="0"/>
                  <a:pt x="966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64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  <a:effectLst>
            <a:outerShdw blurRad="300038" dist="9525" dir="126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18"/>
          <p:cNvSpPr/>
          <p:nvPr/>
        </p:nvSpPr>
        <p:spPr>
          <a:xfrm>
            <a:off x="7989775" y="4072025"/>
            <a:ext cx="769875" cy="750625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18"/>
          <p:cNvSpPr/>
          <p:nvPr/>
        </p:nvSpPr>
        <p:spPr>
          <a:xfrm>
            <a:off x="4932502" y="1461026"/>
            <a:ext cx="295286" cy="288165"/>
          </a:xfrm>
          <a:custGeom>
            <a:avLst/>
            <a:gdLst/>
            <a:ahLst/>
            <a:cxnLst/>
            <a:rect l="l" t="t" r="r" b="b"/>
            <a:pathLst>
              <a:path w="30767" h="30025" extrusionOk="0">
                <a:moveTo>
                  <a:pt x="30142" y="0"/>
                </a:moveTo>
                <a:cubicBezTo>
                  <a:pt x="28968" y="0"/>
                  <a:pt x="1186" y="26842"/>
                  <a:pt x="596" y="27432"/>
                </a:cubicBezTo>
                <a:cubicBezTo>
                  <a:pt x="0" y="28028"/>
                  <a:pt x="0" y="28989"/>
                  <a:pt x="596" y="29584"/>
                </a:cubicBezTo>
                <a:cubicBezTo>
                  <a:pt x="894" y="29878"/>
                  <a:pt x="1283" y="30025"/>
                  <a:pt x="1672" y="30025"/>
                </a:cubicBezTo>
                <a:cubicBezTo>
                  <a:pt x="2062" y="30025"/>
                  <a:pt x="2451" y="29878"/>
                  <a:pt x="2749" y="29584"/>
                </a:cubicBezTo>
                <a:cubicBezTo>
                  <a:pt x="3336" y="28989"/>
                  <a:pt x="30767" y="597"/>
                  <a:pt x="30171" y="10"/>
                </a:cubicBezTo>
                <a:cubicBezTo>
                  <a:pt x="30165" y="3"/>
                  <a:pt x="30155" y="0"/>
                  <a:pt x="30142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18"/>
          <p:cNvSpPr/>
          <p:nvPr/>
        </p:nvSpPr>
        <p:spPr>
          <a:xfrm rot="8804286">
            <a:off x="2340522" y="843508"/>
            <a:ext cx="440866" cy="440871"/>
          </a:xfrm>
          <a:custGeom>
            <a:avLst/>
            <a:gdLst/>
            <a:ahLst/>
            <a:cxnLst/>
            <a:rect l="l" t="t" r="r" b="b"/>
            <a:pathLst>
              <a:path w="80533" h="80534" extrusionOk="0">
                <a:moveTo>
                  <a:pt x="40284" y="1"/>
                </a:moveTo>
                <a:cubicBezTo>
                  <a:pt x="18047" y="1"/>
                  <a:pt x="0" y="18013"/>
                  <a:pt x="0" y="40249"/>
                </a:cubicBezTo>
                <a:cubicBezTo>
                  <a:pt x="0" y="62486"/>
                  <a:pt x="18047" y="80533"/>
                  <a:pt x="40284" y="80533"/>
                </a:cubicBezTo>
                <a:cubicBezTo>
                  <a:pt x="62521" y="80533"/>
                  <a:pt x="80532" y="62486"/>
                  <a:pt x="80532" y="40249"/>
                </a:cubicBezTo>
                <a:cubicBezTo>
                  <a:pt x="80532" y="18013"/>
                  <a:pt x="62521" y="1"/>
                  <a:pt x="40284" y="1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18"/>
          <p:cNvSpPr/>
          <p:nvPr/>
        </p:nvSpPr>
        <p:spPr>
          <a:xfrm>
            <a:off x="1155275" y="476647"/>
            <a:ext cx="526671" cy="513503"/>
          </a:xfrm>
          <a:custGeom>
            <a:avLst/>
            <a:gdLst/>
            <a:ahLst/>
            <a:cxnLst/>
            <a:rect l="l" t="t" r="r" b="b"/>
            <a:pathLst>
              <a:path w="30795" h="30025" extrusionOk="0">
                <a:moveTo>
                  <a:pt x="30134" y="0"/>
                </a:moveTo>
                <a:cubicBezTo>
                  <a:pt x="28968" y="0"/>
                  <a:pt x="1212" y="26807"/>
                  <a:pt x="588" y="27396"/>
                </a:cubicBezTo>
                <a:cubicBezTo>
                  <a:pt x="1" y="27992"/>
                  <a:pt x="1" y="28989"/>
                  <a:pt x="588" y="29585"/>
                </a:cubicBezTo>
                <a:cubicBezTo>
                  <a:pt x="904" y="29878"/>
                  <a:pt x="1302" y="30025"/>
                  <a:pt x="1695" y="30025"/>
                </a:cubicBezTo>
                <a:cubicBezTo>
                  <a:pt x="2089" y="30025"/>
                  <a:pt x="2478" y="29878"/>
                  <a:pt x="2776" y="29585"/>
                </a:cubicBezTo>
                <a:cubicBezTo>
                  <a:pt x="3372" y="28989"/>
                  <a:pt x="30794" y="597"/>
                  <a:pt x="30163" y="10"/>
                </a:cubicBezTo>
                <a:cubicBezTo>
                  <a:pt x="30156" y="3"/>
                  <a:pt x="30147" y="0"/>
                  <a:pt x="30134" y="0"/>
                </a:cubicBezTo>
                <a:close/>
              </a:path>
            </a:pathLst>
          </a:custGeom>
          <a:gradFill>
            <a:gsLst>
              <a:gs pos="0">
                <a:srgbClr val="FA8CEB"/>
              </a:gs>
              <a:gs pos="100000">
                <a:srgbClr val="FFEA8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18"/>
          <p:cNvSpPr/>
          <p:nvPr/>
        </p:nvSpPr>
        <p:spPr>
          <a:xfrm>
            <a:off x="5303000" y="1254089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18"/>
          <p:cNvSpPr/>
          <p:nvPr/>
        </p:nvSpPr>
        <p:spPr>
          <a:xfrm>
            <a:off x="7828550" y="4035202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18"/>
          <p:cNvSpPr/>
          <p:nvPr/>
        </p:nvSpPr>
        <p:spPr>
          <a:xfrm>
            <a:off x="1561325" y="470527"/>
            <a:ext cx="639168" cy="288198"/>
          </a:xfrm>
          <a:custGeom>
            <a:avLst/>
            <a:gdLst/>
            <a:ahLst/>
            <a:cxnLst/>
            <a:rect l="l" t="t" r="r" b="b"/>
            <a:pathLst>
              <a:path w="7820" h="3526" extrusionOk="0">
                <a:moveTo>
                  <a:pt x="4008" y="1"/>
                </a:moveTo>
                <a:cubicBezTo>
                  <a:pt x="3959" y="1"/>
                  <a:pt x="3910" y="1"/>
                  <a:pt x="3861" y="2"/>
                </a:cubicBezTo>
                <a:cubicBezTo>
                  <a:pt x="1709" y="47"/>
                  <a:pt x="1" y="856"/>
                  <a:pt x="1" y="1826"/>
                </a:cubicBezTo>
                <a:cubicBezTo>
                  <a:pt x="36" y="2765"/>
                  <a:pt x="1703" y="3526"/>
                  <a:pt x="3790" y="3526"/>
                </a:cubicBezTo>
                <a:cubicBezTo>
                  <a:pt x="3837" y="3526"/>
                  <a:pt x="3885" y="3525"/>
                  <a:pt x="3932" y="3524"/>
                </a:cubicBezTo>
                <a:cubicBezTo>
                  <a:pt x="6085" y="3489"/>
                  <a:pt x="7819" y="2635"/>
                  <a:pt x="7784" y="1674"/>
                </a:cubicBezTo>
                <a:cubicBezTo>
                  <a:pt x="7784" y="736"/>
                  <a:pt x="6085" y="1"/>
                  <a:pt x="4008" y="1"/>
                </a:cubicBezTo>
                <a:close/>
              </a:path>
            </a:pathLst>
          </a:custGeom>
          <a:gradFill>
            <a:gsLst>
              <a:gs pos="0">
                <a:srgbClr val="F0FFFF">
                  <a:alpha val="38080"/>
                </a:srgbClr>
              </a:gs>
              <a:gs pos="32000">
                <a:srgbClr val="FFFFFF">
                  <a:alpha val="0"/>
                  <a:alpha val="38080"/>
                </a:srgbClr>
              </a:gs>
              <a:gs pos="100000">
                <a:srgbClr val="FFFFFF">
                  <a:alpha val="0"/>
                  <a:alpha val="3808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18"/>
          <p:cNvSpPr/>
          <p:nvPr/>
        </p:nvSpPr>
        <p:spPr>
          <a:xfrm rot="-2873591">
            <a:off x="8062264" y="3097120"/>
            <a:ext cx="476547" cy="579528"/>
          </a:xfrm>
          <a:custGeom>
            <a:avLst/>
            <a:gdLst/>
            <a:ahLst/>
            <a:cxnLst/>
            <a:rect l="l" t="t" r="r" b="b"/>
            <a:pathLst>
              <a:path w="4137" h="5031" extrusionOk="0">
                <a:moveTo>
                  <a:pt x="2457" y="0"/>
                </a:moveTo>
                <a:cubicBezTo>
                  <a:pt x="2904" y="304"/>
                  <a:pt x="3208" y="751"/>
                  <a:pt x="3395" y="1198"/>
                </a:cubicBezTo>
                <a:cubicBezTo>
                  <a:pt x="3538" y="1600"/>
                  <a:pt x="3574" y="1975"/>
                  <a:pt x="3538" y="2386"/>
                </a:cubicBezTo>
                <a:cubicBezTo>
                  <a:pt x="3503" y="2716"/>
                  <a:pt x="3395" y="3020"/>
                  <a:pt x="3244" y="3315"/>
                </a:cubicBezTo>
                <a:lnTo>
                  <a:pt x="3244" y="3351"/>
                </a:lnTo>
                <a:cubicBezTo>
                  <a:pt x="3092" y="3655"/>
                  <a:pt x="2868" y="3914"/>
                  <a:pt x="2609" y="4101"/>
                </a:cubicBezTo>
                <a:cubicBezTo>
                  <a:pt x="2314" y="4360"/>
                  <a:pt x="1975" y="4548"/>
                  <a:pt x="1564" y="4619"/>
                </a:cubicBezTo>
                <a:cubicBezTo>
                  <a:pt x="1385" y="4691"/>
                  <a:pt x="1162" y="4727"/>
                  <a:pt x="938" y="4727"/>
                </a:cubicBezTo>
                <a:cubicBezTo>
                  <a:pt x="635" y="4727"/>
                  <a:pt x="304" y="4655"/>
                  <a:pt x="0" y="4548"/>
                </a:cubicBezTo>
                <a:lnTo>
                  <a:pt x="0" y="4548"/>
                </a:lnTo>
                <a:cubicBezTo>
                  <a:pt x="117" y="4619"/>
                  <a:pt x="188" y="4655"/>
                  <a:pt x="304" y="4727"/>
                </a:cubicBezTo>
                <a:cubicBezTo>
                  <a:pt x="670" y="4914"/>
                  <a:pt x="1081" y="5030"/>
                  <a:pt x="1528" y="5030"/>
                </a:cubicBezTo>
                <a:cubicBezTo>
                  <a:pt x="1716" y="5030"/>
                  <a:pt x="1939" y="4995"/>
                  <a:pt x="2162" y="4950"/>
                </a:cubicBezTo>
                <a:cubicBezTo>
                  <a:pt x="2538" y="4843"/>
                  <a:pt x="2904" y="4655"/>
                  <a:pt x="3208" y="4396"/>
                </a:cubicBezTo>
                <a:cubicBezTo>
                  <a:pt x="3431" y="4208"/>
                  <a:pt x="3654" y="3949"/>
                  <a:pt x="3797" y="3655"/>
                </a:cubicBezTo>
                <a:cubicBezTo>
                  <a:pt x="3985" y="3351"/>
                  <a:pt x="4065" y="3020"/>
                  <a:pt x="4101" y="2681"/>
                </a:cubicBezTo>
                <a:cubicBezTo>
                  <a:pt x="4137" y="2314"/>
                  <a:pt x="4101" y="1903"/>
                  <a:pt x="3949" y="1528"/>
                </a:cubicBezTo>
                <a:cubicBezTo>
                  <a:pt x="3762" y="930"/>
                  <a:pt x="3315" y="447"/>
                  <a:pt x="2761" y="152"/>
                </a:cubicBezTo>
                <a:cubicBezTo>
                  <a:pt x="2645" y="81"/>
                  <a:pt x="2573" y="36"/>
                  <a:pt x="2457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0FFF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18"/>
          <p:cNvGrpSpPr/>
          <p:nvPr/>
        </p:nvGrpSpPr>
        <p:grpSpPr>
          <a:xfrm rot="1186057">
            <a:off x="1051358" y="2957026"/>
            <a:ext cx="846034" cy="859724"/>
            <a:chOff x="-2803299" y="2304605"/>
            <a:chExt cx="1513937" cy="1524159"/>
          </a:xfrm>
        </p:grpSpPr>
        <p:sp>
          <p:nvSpPr>
            <p:cNvPr id="941" name="Google Shape;941;p18"/>
            <p:cNvSpPr/>
            <p:nvPr/>
          </p:nvSpPr>
          <p:spPr>
            <a:xfrm rot="-3251086">
              <a:off x="-2653825" y="2527465"/>
              <a:ext cx="999923" cy="880172"/>
            </a:xfrm>
            <a:custGeom>
              <a:avLst/>
              <a:gdLst/>
              <a:ahLst/>
              <a:cxnLst/>
              <a:rect l="l" t="t" r="r" b="b"/>
              <a:pathLst>
                <a:path w="14125" h="12434" extrusionOk="0">
                  <a:moveTo>
                    <a:pt x="7070" y="1"/>
                  </a:moveTo>
                  <a:cubicBezTo>
                    <a:pt x="6244" y="1"/>
                    <a:pt x="5404" y="166"/>
                    <a:pt x="4599" y="517"/>
                  </a:cubicBezTo>
                  <a:cubicBezTo>
                    <a:pt x="1450" y="1896"/>
                    <a:pt x="0" y="5525"/>
                    <a:pt x="1334" y="8673"/>
                  </a:cubicBezTo>
                  <a:cubicBezTo>
                    <a:pt x="2359" y="11029"/>
                    <a:pt x="4672" y="12433"/>
                    <a:pt x="7091" y="12433"/>
                  </a:cubicBezTo>
                  <a:cubicBezTo>
                    <a:pt x="7906" y="12433"/>
                    <a:pt x="8733" y="12274"/>
                    <a:pt x="9526" y="11938"/>
                  </a:cubicBezTo>
                  <a:cubicBezTo>
                    <a:pt x="12675" y="10568"/>
                    <a:pt x="14125" y="6894"/>
                    <a:pt x="12746" y="3746"/>
                  </a:cubicBezTo>
                  <a:cubicBezTo>
                    <a:pt x="11753" y="1403"/>
                    <a:pt x="9470" y="1"/>
                    <a:pt x="707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42000">
                  <a:srgbClr val="FFFFFF">
                    <a:alpha val="0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2" name="Google Shape;942;p18"/>
            <p:cNvGrpSpPr/>
            <p:nvPr/>
          </p:nvGrpSpPr>
          <p:grpSpPr>
            <a:xfrm>
              <a:off x="-2451424" y="2666703"/>
              <a:ext cx="1162061" cy="1162061"/>
              <a:chOff x="5100894" y="5868788"/>
              <a:chExt cx="1277412" cy="1277412"/>
            </a:xfrm>
          </p:grpSpPr>
          <p:sp>
            <p:nvSpPr>
              <p:cNvPr id="943" name="Google Shape;943;p18"/>
              <p:cNvSpPr/>
              <p:nvPr/>
            </p:nvSpPr>
            <p:spPr>
              <a:xfrm rot="-8100000">
                <a:off x="5287742" y="6056085"/>
                <a:ext cx="903716" cy="902816"/>
              </a:xfrm>
              <a:custGeom>
                <a:avLst/>
                <a:gdLst/>
                <a:ahLst/>
                <a:cxnLst/>
                <a:rect l="l" t="t" r="r" b="b"/>
                <a:pathLst>
                  <a:path w="36149" h="36113" extrusionOk="0">
                    <a:moveTo>
                      <a:pt x="18092" y="1"/>
                    </a:moveTo>
                    <a:cubicBezTo>
                      <a:pt x="8113" y="1"/>
                      <a:pt x="1" y="8077"/>
                      <a:pt x="1" y="18056"/>
                    </a:cubicBezTo>
                    <a:cubicBezTo>
                      <a:pt x="1" y="28036"/>
                      <a:pt x="8113" y="36112"/>
                      <a:pt x="18092" y="36112"/>
                    </a:cubicBezTo>
                    <a:cubicBezTo>
                      <a:pt x="28036" y="36112"/>
                      <a:pt x="36148" y="28036"/>
                      <a:pt x="36148" y="18056"/>
                    </a:cubicBezTo>
                    <a:cubicBezTo>
                      <a:pt x="36148" y="8077"/>
                      <a:pt x="28036" y="1"/>
                      <a:pt x="180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6019238" y="6596500"/>
                <a:ext cx="122850" cy="137125"/>
              </a:xfrm>
              <a:custGeom>
                <a:avLst/>
                <a:gdLst/>
                <a:ahLst/>
                <a:cxnLst/>
                <a:rect l="l" t="t" r="r" b="b"/>
                <a:pathLst>
                  <a:path w="4914" h="5485" extrusionOk="0">
                    <a:moveTo>
                      <a:pt x="3586" y="1"/>
                    </a:moveTo>
                    <a:cubicBezTo>
                      <a:pt x="2823" y="1"/>
                      <a:pt x="1813" y="731"/>
                      <a:pt x="1081" y="1871"/>
                    </a:cubicBezTo>
                    <a:cubicBezTo>
                      <a:pt x="152" y="3292"/>
                      <a:pt x="0" y="4855"/>
                      <a:pt x="786" y="5338"/>
                    </a:cubicBezTo>
                    <a:cubicBezTo>
                      <a:pt x="939" y="5437"/>
                      <a:pt x="1118" y="5485"/>
                      <a:pt x="1316" y="5485"/>
                    </a:cubicBezTo>
                    <a:cubicBezTo>
                      <a:pt x="2075" y="5485"/>
                      <a:pt x="3095" y="4779"/>
                      <a:pt x="3833" y="3622"/>
                    </a:cubicBezTo>
                    <a:cubicBezTo>
                      <a:pt x="4762" y="2211"/>
                      <a:pt x="4914" y="647"/>
                      <a:pt x="4137" y="165"/>
                    </a:cubicBezTo>
                    <a:cubicBezTo>
                      <a:pt x="3978" y="53"/>
                      <a:pt x="3791" y="1"/>
                      <a:pt x="35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6030388" y="6600600"/>
                <a:ext cx="110825" cy="133025"/>
              </a:xfrm>
              <a:custGeom>
                <a:avLst/>
                <a:gdLst/>
                <a:ahLst/>
                <a:cxnLst/>
                <a:rect l="l" t="t" r="r" b="b"/>
                <a:pathLst>
                  <a:path w="4433" h="5321" extrusionOk="0">
                    <a:moveTo>
                      <a:pt x="3726" y="1"/>
                    </a:moveTo>
                    <a:cubicBezTo>
                      <a:pt x="4093" y="707"/>
                      <a:pt x="3869" y="1975"/>
                      <a:pt x="3092" y="3164"/>
                    </a:cubicBezTo>
                    <a:cubicBezTo>
                      <a:pt x="2349" y="4292"/>
                      <a:pt x="1343" y="5021"/>
                      <a:pt x="568" y="5021"/>
                    </a:cubicBezTo>
                    <a:cubicBezTo>
                      <a:pt x="374" y="5021"/>
                      <a:pt x="194" y="4976"/>
                      <a:pt x="36" y="4879"/>
                    </a:cubicBezTo>
                    <a:lnTo>
                      <a:pt x="1" y="4834"/>
                    </a:lnTo>
                    <a:lnTo>
                      <a:pt x="1" y="4834"/>
                    </a:lnTo>
                    <a:cubicBezTo>
                      <a:pt x="72" y="4986"/>
                      <a:pt x="188" y="5102"/>
                      <a:pt x="340" y="5174"/>
                    </a:cubicBezTo>
                    <a:cubicBezTo>
                      <a:pt x="493" y="5273"/>
                      <a:pt x="672" y="5321"/>
                      <a:pt x="870" y="5321"/>
                    </a:cubicBezTo>
                    <a:cubicBezTo>
                      <a:pt x="1629" y="5321"/>
                      <a:pt x="2649" y="4615"/>
                      <a:pt x="3387" y="3458"/>
                    </a:cubicBezTo>
                    <a:cubicBezTo>
                      <a:pt x="4280" y="2047"/>
                      <a:pt x="4432" y="519"/>
                      <a:pt x="37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5634838" y="6635025"/>
                <a:ext cx="274525" cy="146975"/>
              </a:xfrm>
              <a:custGeom>
                <a:avLst/>
                <a:gdLst/>
                <a:ahLst/>
                <a:cxnLst/>
                <a:rect l="l" t="t" r="r" b="b"/>
                <a:pathLst>
                  <a:path w="10981" h="5879" extrusionOk="0">
                    <a:moveTo>
                      <a:pt x="6816" y="1"/>
                    </a:moveTo>
                    <a:cubicBezTo>
                      <a:pt x="6224" y="1"/>
                      <a:pt x="5594" y="61"/>
                      <a:pt x="4950" y="187"/>
                    </a:cubicBezTo>
                    <a:cubicBezTo>
                      <a:pt x="2091" y="777"/>
                      <a:pt x="0" y="2457"/>
                      <a:pt x="304" y="3984"/>
                    </a:cubicBezTo>
                    <a:cubicBezTo>
                      <a:pt x="532" y="5167"/>
                      <a:pt x="2147" y="5878"/>
                      <a:pt x="4191" y="5878"/>
                    </a:cubicBezTo>
                    <a:cubicBezTo>
                      <a:pt x="4788" y="5878"/>
                      <a:pt x="5421" y="5818"/>
                      <a:pt x="6067" y="5691"/>
                    </a:cubicBezTo>
                    <a:cubicBezTo>
                      <a:pt x="8934" y="5101"/>
                      <a:pt x="10980" y="3422"/>
                      <a:pt x="10686" y="1894"/>
                    </a:cubicBezTo>
                    <a:cubicBezTo>
                      <a:pt x="10457" y="716"/>
                      <a:pt x="8859" y="1"/>
                      <a:pt x="681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5641313" y="6684375"/>
                <a:ext cx="266250" cy="97625"/>
              </a:xfrm>
              <a:custGeom>
                <a:avLst/>
                <a:gdLst/>
                <a:ahLst/>
                <a:cxnLst/>
                <a:rect l="l" t="t" r="r" b="b"/>
                <a:pathLst>
                  <a:path w="10650" h="3905" extrusionOk="0">
                    <a:moveTo>
                      <a:pt x="10427" y="0"/>
                    </a:moveTo>
                    <a:lnTo>
                      <a:pt x="10427" y="0"/>
                    </a:lnTo>
                    <a:cubicBezTo>
                      <a:pt x="10051" y="1260"/>
                      <a:pt x="8229" y="2529"/>
                      <a:pt x="5852" y="2975"/>
                    </a:cubicBezTo>
                    <a:cubicBezTo>
                      <a:pt x="5195" y="3112"/>
                      <a:pt x="4553" y="3177"/>
                      <a:pt x="3951" y="3177"/>
                    </a:cubicBezTo>
                    <a:cubicBezTo>
                      <a:pt x="1925" y="3177"/>
                      <a:pt x="344" y="2448"/>
                      <a:pt x="117" y="1305"/>
                    </a:cubicBezTo>
                    <a:lnTo>
                      <a:pt x="117" y="1224"/>
                    </a:lnTo>
                    <a:cubicBezTo>
                      <a:pt x="45" y="1483"/>
                      <a:pt x="0" y="1751"/>
                      <a:pt x="45" y="2010"/>
                    </a:cubicBezTo>
                    <a:cubicBezTo>
                      <a:pt x="273" y="3193"/>
                      <a:pt x="1888" y="3904"/>
                      <a:pt x="3932" y="3904"/>
                    </a:cubicBezTo>
                    <a:cubicBezTo>
                      <a:pt x="4529" y="3904"/>
                      <a:pt x="5162" y="3844"/>
                      <a:pt x="5808" y="3717"/>
                    </a:cubicBezTo>
                    <a:cubicBezTo>
                      <a:pt x="8604" y="3127"/>
                      <a:pt x="10650" y="1483"/>
                      <a:pt x="1042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5584588" y="6245650"/>
                <a:ext cx="156375" cy="263025"/>
              </a:xfrm>
              <a:custGeom>
                <a:avLst/>
                <a:gdLst/>
                <a:ahLst/>
                <a:cxnLst/>
                <a:rect l="l" t="t" r="r" b="b"/>
                <a:pathLst>
                  <a:path w="6255" h="10521" extrusionOk="0">
                    <a:moveTo>
                      <a:pt x="3579" y="0"/>
                    </a:moveTo>
                    <a:cubicBezTo>
                      <a:pt x="2114" y="0"/>
                      <a:pt x="693" y="2138"/>
                      <a:pt x="375" y="4925"/>
                    </a:cubicBezTo>
                    <a:cubicBezTo>
                      <a:pt x="0" y="7829"/>
                      <a:pt x="974" y="10321"/>
                      <a:pt x="2493" y="10509"/>
                    </a:cubicBezTo>
                    <a:cubicBezTo>
                      <a:pt x="2555" y="10517"/>
                      <a:pt x="2617" y="10520"/>
                      <a:pt x="2680" y="10520"/>
                    </a:cubicBezTo>
                    <a:cubicBezTo>
                      <a:pt x="4176" y="10520"/>
                      <a:pt x="5598" y="8383"/>
                      <a:pt x="5923" y="5595"/>
                    </a:cubicBezTo>
                    <a:cubicBezTo>
                      <a:pt x="6254" y="2692"/>
                      <a:pt x="5325" y="199"/>
                      <a:pt x="3761" y="12"/>
                    </a:cubicBezTo>
                    <a:cubicBezTo>
                      <a:pt x="3700" y="4"/>
                      <a:pt x="3640" y="0"/>
                      <a:pt x="35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5585463" y="6245650"/>
                <a:ext cx="111700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4468" h="10510" extrusionOk="0">
                    <a:moveTo>
                      <a:pt x="3544" y="0"/>
                    </a:moveTo>
                    <a:cubicBezTo>
                      <a:pt x="2079" y="0"/>
                      <a:pt x="658" y="2138"/>
                      <a:pt x="340" y="4925"/>
                    </a:cubicBezTo>
                    <a:cubicBezTo>
                      <a:pt x="1" y="7793"/>
                      <a:pt x="894" y="10250"/>
                      <a:pt x="2386" y="10509"/>
                    </a:cubicBezTo>
                    <a:cubicBezTo>
                      <a:pt x="1305" y="9732"/>
                      <a:pt x="716" y="7606"/>
                      <a:pt x="1010" y="5184"/>
                    </a:cubicBezTo>
                    <a:cubicBezTo>
                      <a:pt x="1328" y="2392"/>
                      <a:pt x="2754" y="260"/>
                      <a:pt x="4221" y="260"/>
                    </a:cubicBezTo>
                    <a:cubicBezTo>
                      <a:pt x="4280" y="260"/>
                      <a:pt x="4338" y="264"/>
                      <a:pt x="4396" y="271"/>
                    </a:cubicBezTo>
                    <a:cubicBezTo>
                      <a:pt x="4432" y="271"/>
                      <a:pt x="4432" y="315"/>
                      <a:pt x="4468" y="315"/>
                    </a:cubicBezTo>
                    <a:cubicBezTo>
                      <a:pt x="4245" y="128"/>
                      <a:pt x="3986" y="47"/>
                      <a:pt x="3726" y="12"/>
                    </a:cubicBezTo>
                    <a:cubicBezTo>
                      <a:pt x="3665" y="4"/>
                      <a:pt x="3605" y="0"/>
                      <a:pt x="35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5889913" y="6135825"/>
                <a:ext cx="188975" cy="178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152" extrusionOk="0">
                    <a:moveTo>
                      <a:pt x="1935" y="0"/>
                    </a:moveTo>
                    <a:cubicBezTo>
                      <a:pt x="1541" y="0"/>
                      <a:pt x="1195" y="112"/>
                      <a:pt x="929" y="348"/>
                    </a:cubicBezTo>
                    <a:cubicBezTo>
                      <a:pt x="0" y="1170"/>
                      <a:pt x="483" y="3288"/>
                      <a:pt x="2046" y="5075"/>
                    </a:cubicBezTo>
                    <a:cubicBezTo>
                      <a:pt x="3189" y="6380"/>
                      <a:pt x="4589" y="7152"/>
                      <a:pt x="5622" y="7152"/>
                    </a:cubicBezTo>
                    <a:cubicBezTo>
                      <a:pt x="6003" y="7152"/>
                      <a:pt x="6334" y="7047"/>
                      <a:pt x="6585" y="6826"/>
                    </a:cubicBezTo>
                    <a:cubicBezTo>
                      <a:pt x="7558" y="5968"/>
                      <a:pt x="7031" y="3886"/>
                      <a:pt x="5468" y="2064"/>
                    </a:cubicBezTo>
                    <a:cubicBezTo>
                      <a:pt x="4335" y="770"/>
                      <a:pt x="2969" y="0"/>
                      <a:pt x="19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5914913" y="6136000"/>
                <a:ext cx="163975" cy="17695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7078" extrusionOk="0">
                    <a:moveTo>
                      <a:pt x="937" y="1"/>
                    </a:moveTo>
                    <a:cubicBezTo>
                      <a:pt x="569" y="1"/>
                      <a:pt x="248" y="99"/>
                      <a:pt x="1" y="306"/>
                    </a:cubicBezTo>
                    <a:cubicBezTo>
                      <a:pt x="134" y="273"/>
                      <a:pt x="276" y="256"/>
                      <a:pt x="426" y="256"/>
                    </a:cubicBezTo>
                    <a:cubicBezTo>
                      <a:pt x="1449" y="256"/>
                      <a:pt x="2812" y="1014"/>
                      <a:pt x="3950" y="2316"/>
                    </a:cubicBezTo>
                    <a:cubicBezTo>
                      <a:pt x="5513" y="4103"/>
                      <a:pt x="6031" y="6220"/>
                      <a:pt x="5066" y="7042"/>
                    </a:cubicBezTo>
                    <a:cubicBezTo>
                      <a:pt x="5066" y="7064"/>
                      <a:pt x="5052" y="7073"/>
                      <a:pt x="5042" y="7076"/>
                    </a:cubicBezTo>
                    <a:lnTo>
                      <a:pt x="5042" y="7076"/>
                    </a:lnTo>
                    <a:cubicBezTo>
                      <a:pt x="5260" y="7038"/>
                      <a:pt x="5444" y="6933"/>
                      <a:pt x="5585" y="6819"/>
                    </a:cubicBezTo>
                    <a:cubicBezTo>
                      <a:pt x="6558" y="5961"/>
                      <a:pt x="6031" y="3879"/>
                      <a:pt x="4468" y="2057"/>
                    </a:cubicBezTo>
                    <a:cubicBezTo>
                      <a:pt x="3349" y="767"/>
                      <a:pt x="1964" y="1"/>
                      <a:pt x="937" y="1"/>
                    </a:cubicBezTo>
                    <a:close/>
                    <a:moveTo>
                      <a:pt x="5042" y="7076"/>
                    </a:moveTo>
                    <a:cubicBezTo>
                      <a:pt x="5038" y="7077"/>
                      <a:pt x="5034" y="7077"/>
                      <a:pt x="5031" y="7078"/>
                    </a:cubicBezTo>
                    <a:cubicBezTo>
                      <a:pt x="5031" y="7078"/>
                      <a:pt x="5036" y="7078"/>
                      <a:pt x="5042" y="70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5444088" y="6123150"/>
                <a:ext cx="140525" cy="114075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4563" extrusionOk="0">
                    <a:moveTo>
                      <a:pt x="4199" y="1"/>
                    </a:moveTo>
                    <a:cubicBezTo>
                      <a:pt x="3505" y="1"/>
                      <a:pt x="2599" y="403"/>
                      <a:pt x="1787" y="1115"/>
                    </a:cubicBezTo>
                    <a:cubicBezTo>
                      <a:pt x="563" y="2196"/>
                      <a:pt x="1" y="3571"/>
                      <a:pt x="599" y="4241"/>
                    </a:cubicBezTo>
                    <a:cubicBezTo>
                      <a:pt x="788" y="4458"/>
                      <a:pt x="1083" y="4562"/>
                      <a:pt x="1438" y="4562"/>
                    </a:cubicBezTo>
                    <a:cubicBezTo>
                      <a:pt x="2121" y="4562"/>
                      <a:pt x="3028" y="4176"/>
                      <a:pt x="3833" y="3464"/>
                    </a:cubicBezTo>
                    <a:cubicBezTo>
                      <a:pt x="5066" y="2383"/>
                      <a:pt x="5620" y="972"/>
                      <a:pt x="5066" y="337"/>
                    </a:cubicBezTo>
                    <a:cubicBezTo>
                      <a:pt x="4862" y="109"/>
                      <a:pt x="4559" y="1"/>
                      <a:pt x="41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5444988" y="6123150"/>
                <a:ext cx="130450" cy="105150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4206" extrusionOk="0">
                    <a:moveTo>
                      <a:pt x="4163" y="1"/>
                    </a:moveTo>
                    <a:cubicBezTo>
                      <a:pt x="3469" y="1"/>
                      <a:pt x="2563" y="403"/>
                      <a:pt x="1751" y="1115"/>
                    </a:cubicBezTo>
                    <a:cubicBezTo>
                      <a:pt x="527" y="2160"/>
                      <a:pt x="0" y="3536"/>
                      <a:pt x="527" y="4206"/>
                    </a:cubicBezTo>
                    <a:cubicBezTo>
                      <a:pt x="376" y="3464"/>
                      <a:pt x="894" y="2347"/>
                      <a:pt x="1939" y="1454"/>
                    </a:cubicBezTo>
                    <a:cubicBezTo>
                      <a:pt x="2737" y="749"/>
                      <a:pt x="3634" y="360"/>
                      <a:pt x="4315" y="360"/>
                    </a:cubicBezTo>
                    <a:cubicBezTo>
                      <a:pt x="4678" y="360"/>
                      <a:pt x="4980" y="470"/>
                      <a:pt x="5173" y="704"/>
                    </a:cubicBezTo>
                    <a:lnTo>
                      <a:pt x="5218" y="748"/>
                    </a:lnTo>
                    <a:cubicBezTo>
                      <a:pt x="5173" y="596"/>
                      <a:pt x="5102" y="444"/>
                      <a:pt x="5030" y="337"/>
                    </a:cubicBezTo>
                    <a:cubicBezTo>
                      <a:pt x="4826" y="109"/>
                      <a:pt x="4523" y="1"/>
                      <a:pt x="41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623663" y="6086925"/>
                <a:ext cx="60550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294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47" y="142"/>
                      <a:pt x="1" y="518"/>
                      <a:pt x="36" y="857"/>
                    </a:cubicBezTo>
                    <a:cubicBezTo>
                      <a:pt x="101" y="1121"/>
                      <a:pt x="466" y="1294"/>
                      <a:pt x="934" y="1294"/>
                    </a:cubicBezTo>
                    <a:cubicBezTo>
                      <a:pt x="1052" y="1294"/>
                      <a:pt x="1177" y="1283"/>
                      <a:pt x="1305" y="1259"/>
                    </a:cubicBezTo>
                    <a:cubicBezTo>
                      <a:pt x="1975" y="1152"/>
                      <a:pt x="2422" y="777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623663" y="6086925"/>
                <a:ext cx="5967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813" extrusionOk="0">
                    <a:moveTo>
                      <a:pt x="1488" y="1"/>
                    </a:moveTo>
                    <a:cubicBezTo>
                      <a:pt x="1370" y="1"/>
                      <a:pt x="1245" y="12"/>
                      <a:pt x="1117" y="35"/>
                    </a:cubicBezTo>
                    <a:cubicBezTo>
                      <a:pt x="483" y="142"/>
                      <a:pt x="1" y="482"/>
                      <a:pt x="36" y="812"/>
                    </a:cubicBezTo>
                    <a:cubicBezTo>
                      <a:pt x="153" y="553"/>
                      <a:pt x="563" y="294"/>
                      <a:pt x="1082" y="187"/>
                    </a:cubicBezTo>
                    <a:cubicBezTo>
                      <a:pt x="1210" y="164"/>
                      <a:pt x="1336" y="153"/>
                      <a:pt x="1457" y="153"/>
                    </a:cubicBezTo>
                    <a:cubicBezTo>
                      <a:pt x="1935" y="153"/>
                      <a:pt x="2322" y="325"/>
                      <a:pt x="2350" y="589"/>
                    </a:cubicBezTo>
                    <a:cubicBezTo>
                      <a:pt x="2386" y="553"/>
                      <a:pt x="2386" y="482"/>
                      <a:pt x="2386" y="446"/>
                    </a:cubicBezTo>
                    <a:cubicBezTo>
                      <a:pt x="2329" y="175"/>
                      <a:pt x="1958" y="1"/>
                      <a:pt x="14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5341788" y="6627825"/>
                <a:ext cx="242825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8429" extrusionOk="0">
                    <a:moveTo>
                      <a:pt x="2455" y="0"/>
                    </a:moveTo>
                    <a:cubicBezTo>
                      <a:pt x="1892" y="0"/>
                      <a:pt x="1415" y="164"/>
                      <a:pt x="1082" y="511"/>
                    </a:cubicBezTo>
                    <a:cubicBezTo>
                      <a:pt x="1" y="1628"/>
                      <a:pt x="814" y="4156"/>
                      <a:pt x="2904" y="6202"/>
                    </a:cubicBezTo>
                    <a:cubicBezTo>
                      <a:pt x="4340" y="7619"/>
                      <a:pt x="6009" y="8428"/>
                      <a:pt x="7258" y="8428"/>
                    </a:cubicBezTo>
                    <a:cubicBezTo>
                      <a:pt x="7821" y="8428"/>
                      <a:pt x="8298" y="8264"/>
                      <a:pt x="8631" y="7917"/>
                    </a:cubicBezTo>
                    <a:cubicBezTo>
                      <a:pt x="9712" y="6801"/>
                      <a:pt x="8899" y="4272"/>
                      <a:pt x="6809" y="2226"/>
                    </a:cubicBezTo>
                    <a:cubicBezTo>
                      <a:pt x="5373" y="810"/>
                      <a:pt x="3704" y="0"/>
                      <a:pt x="24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5341788" y="6630325"/>
                <a:ext cx="214000" cy="207900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8316" extrusionOk="0">
                    <a:moveTo>
                      <a:pt x="1752" y="0"/>
                    </a:moveTo>
                    <a:cubicBezTo>
                      <a:pt x="1484" y="72"/>
                      <a:pt x="1260" y="223"/>
                      <a:pt x="1082" y="411"/>
                    </a:cubicBezTo>
                    <a:cubicBezTo>
                      <a:pt x="1" y="1528"/>
                      <a:pt x="814" y="4056"/>
                      <a:pt x="2904" y="6102"/>
                    </a:cubicBezTo>
                    <a:cubicBezTo>
                      <a:pt x="4336" y="7509"/>
                      <a:pt x="6003" y="8316"/>
                      <a:pt x="7246" y="8316"/>
                    </a:cubicBezTo>
                    <a:cubicBezTo>
                      <a:pt x="7780" y="8316"/>
                      <a:pt x="8235" y="8167"/>
                      <a:pt x="8560" y="7853"/>
                    </a:cubicBezTo>
                    <a:lnTo>
                      <a:pt x="8560" y="7853"/>
                    </a:lnTo>
                    <a:cubicBezTo>
                      <a:pt x="8342" y="7924"/>
                      <a:pt x="8102" y="7958"/>
                      <a:pt x="7845" y="7958"/>
                    </a:cubicBezTo>
                    <a:cubicBezTo>
                      <a:pt x="6600" y="7958"/>
                      <a:pt x="4953" y="7156"/>
                      <a:pt x="3539" y="5772"/>
                    </a:cubicBezTo>
                    <a:cubicBezTo>
                      <a:pt x="1412" y="3726"/>
                      <a:pt x="635" y="1153"/>
                      <a:pt x="1707" y="36"/>
                    </a:cubicBezTo>
                    <a:cubicBezTo>
                      <a:pt x="1707" y="36"/>
                      <a:pt x="1752" y="36"/>
                      <a:pt x="17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18"/>
              <p:cNvSpPr/>
              <p:nvPr/>
            </p:nvSpPr>
            <p:spPr>
              <a:xfrm>
                <a:off x="5382663" y="6343650"/>
                <a:ext cx="124650" cy="182775"/>
              </a:xfrm>
              <a:custGeom>
                <a:avLst/>
                <a:gdLst/>
                <a:ahLst/>
                <a:cxnLst/>
                <a:rect l="l" t="t" r="r" b="b"/>
                <a:pathLst>
                  <a:path w="4986" h="7311" extrusionOk="0">
                    <a:moveTo>
                      <a:pt x="3248" y="1"/>
                    </a:moveTo>
                    <a:cubicBezTo>
                      <a:pt x="2262" y="1"/>
                      <a:pt x="1135" y="1301"/>
                      <a:pt x="599" y="3096"/>
                    </a:cubicBezTo>
                    <a:cubicBezTo>
                      <a:pt x="1" y="5106"/>
                      <a:pt x="412" y="6964"/>
                      <a:pt x="1457" y="7259"/>
                    </a:cubicBezTo>
                    <a:cubicBezTo>
                      <a:pt x="1563" y="7294"/>
                      <a:pt x="1672" y="7311"/>
                      <a:pt x="1783" y="7311"/>
                    </a:cubicBezTo>
                    <a:cubicBezTo>
                      <a:pt x="2760" y="7311"/>
                      <a:pt x="3895" y="6017"/>
                      <a:pt x="4432" y="4213"/>
                    </a:cubicBezTo>
                    <a:cubicBezTo>
                      <a:pt x="4986" y="2238"/>
                      <a:pt x="4620" y="371"/>
                      <a:pt x="3539" y="40"/>
                    </a:cubicBezTo>
                    <a:cubicBezTo>
                      <a:pt x="3444" y="14"/>
                      <a:pt x="3346" y="1"/>
                      <a:pt x="3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18"/>
              <p:cNvSpPr/>
              <p:nvPr/>
            </p:nvSpPr>
            <p:spPr>
              <a:xfrm>
                <a:off x="5383563" y="6343650"/>
                <a:ext cx="99650" cy="1815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7260" extrusionOk="0">
                    <a:moveTo>
                      <a:pt x="3212" y="1"/>
                    </a:moveTo>
                    <a:cubicBezTo>
                      <a:pt x="2226" y="1"/>
                      <a:pt x="1099" y="1301"/>
                      <a:pt x="563" y="3096"/>
                    </a:cubicBezTo>
                    <a:cubicBezTo>
                      <a:pt x="0" y="5061"/>
                      <a:pt x="376" y="6893"/>
                      <a:pt x="1376" y="7259"/>
                    </a:cubicBezTo>
                    <a:cubicBezTo>
                      <a:pt x="706" y="6589"/>
                      <a:pt x="528" y="5026"/>
                      <a:pt x="1010" y="3391"/>
                    </a:cubicBezTo>
                    <a:cubicBezTo>
                      <a:pt x="1508" y="1582"/>
                      <a:pt x="2644" y="286"/>
                      <a:pt x="3628" y="286"/>
                    </a:cubicBezTo>
                    <a:cubicBezTo>
                      <a:pt x="3737" y="286"/>
                      <a:pt x="3845" y="302"/>
                      <a:pt x="3949" y="335"/>
                    </a:cubicBezTo>
                    <a:lnTo>
                      <a:pt x="3985" y="335"/>
                    </a:lnTo>
                    <a:cubicBezTo>
                      <a:pt x="3878" y="192"/>
                      <a:pt x="3690" y="112"/>
                      <a:pt x="3503" y="40"/>
                    </a:cubicBezTo>
                    <a:cubicBezTo>
                      <a:pt x="3408" y="14"/>
                      <a:pt x="3310" y="1"/>
                      <a:pt x="32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18"/>
              <p:cNvSpPr/>
              <p:nvPr/>
            </p:nvSpPr>
            <p:spPr>
              <a:xfrm>
                <a:off x="6088013" y="6496025"/>
                <a:ext cx="55875" cy="8800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520" extrusionOk="0">
                    <a:moveTo>
                      <a:pt x="886" y="1"/>
                    </a:moveTo>
                    <a:cubicBezTo>
                      <a:pt x="853" y="1"/>
                      <a:pt x="819" y="4"/>
                      <a:pt x="787" y="12"/>
                    </a:cubicBezTo>
                    <a:cubicBezTo>
                      <a:pt x="269" y="128"/>
                      <a:pt x="1" y="977"/>
                      <a:pt x="224" y="1950"/>
                    </a:cubicBezTo>
                    <a:cubicBezTo>
                      <a:pt x="403" y="2868"/>
                      <a:pt x="920" y="3519"/>
                      <a:pt x="1416" y="3519"/>
                    </a:cubicBezTo>
                    <a:cubicBezTo>
                      <a:pt x="1442" y="3519"/>
                      <a:pt x="1467" y="3517"/>
                      <a:pt x="1493" y="3514"/>
                    </a:cubicBezTo>
                    <a:cubicBezTo>
                      <a:pt x="2011" y="3398"/>
                      <a:pt x="2234" y="2540"/>
                      <a:pt x="2056" y="1575"/>
                    </a:cubicBezTo>
                    <a:cubicBezTo>
                      <a:pt x="1881" y="675"/>
                      <a:pt x="1348" y="1"/>
                      <a:pt x="8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18"/>
              <p:cNvSpPr/>
              <p:nvPr/>
            </p:nvSpPr>
            <p:spPr>
              <a:xfrm>
                <a:off x="6107663" y="6496175"/>
                <a:ext cx="36225" cy="877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508" extrusionOk="0">
                    <a:moveTo>
                      <a:pt x="77" y="0"/>
                    </a:moveTo>
                    <a:cubicBezTo>
                      <a:pt x="52" y="0"/>
                      <a:pt x="26" y="2"/>
                      <a:pt x="1" y="6"/>
                    </a:cubicBezTo>
                    <a:cubicBezTo>
                      <a:pt x="448" y="158"/>
                      <a:pt x="859" y="747"/>
                      <a:pt x="1046" y="1533"/>
                    </a:cubicBezTo>
                    <a:cubicBezTo>
                      <a:pt x="1225" y="2498"/>
                      <a:pt x="966" y="3356"/>
                      <a:pt x="483" y="3472"/>
                    </a:cubicBezTo>
                    <a:lnTo>
                      <a:pt x="448" y="3472"/>
                    </a:lnTo>
                    <a:cubicBezTo>
                      <a:pt x="519" y="3508"/>
                      <a:pt x="635" y="3508"/>
                      <a:pt x="707" y="3508"/>
                    </a:cubicBezTo>
                    <a:cubicBezTo>
                      <a:pt x="1225" y="3392"/>
                      <a:pt x="1448" y="2534"/>
                      <a:pt x="1270" y="1569"/>
                    </a:cubicBezTo>
                    <a:cubicBezTo>
                      <a:pt x="1091" y="651"/>
                      <a:pt x="573" y="0"/>
                      <a:pt x="7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18"/>
              <p:cNvSpPr/>
              <p:nvPr/>
            </p:nvSpPr>
            <p:spPr>
              <a:xfrm>
                <a:off x="5853488" y="6371250"/>
                <a:ext cx="106125" cy="10875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4350" extrusionOk="0">
                    <a:moveTo>
                      <a:pt x="1647" y="0"/>
                    </a:moveTo>
                    <a:cubicBezTo>
                      <a:pt x="1571" y="0"/>
                      <a:pt x="1496" y="6"/>
                      <a:pt x="1421" y="17"/>
                    </a:cubicBezTo>
                    <a:cubicBezTo>
                      <a:pt x="448" y="125"/>
                      <a:pt x="1" y="1206"/>
                      <a:pt x="376" y="2394"/>
                    </a:cubicBezTo>
                    <a:cubicBezTo>
                      <a:pt x="723" y="3502"/>
                      <a:pt x="1675" y="4349"/>
                      <a:pt x="2580" y="4349"/>
                    </a:cubicBezTo>
                    <a:cubicBezTo>
                      <a:pt x="2653" y="4349"/>
                      <a:pt x="2725" y="4344"/>
                      <a:pt x="2797" y="4333"/>
                    </a:cubicBezTo>
                    <a:cubicBezTo>
                      <a:pt x="3762" y="4225"/>
                      <a:pt x="4245" y="3144"/>
                      <a:pt x="3878" y="1947"/>
                    </a:cubicBezTo>
                    <a:cubicBezTo>
                      <a:pt x="3532" y="818"/>
                      <a:pt x="2554" y="0"/>
                      <a:pt x="16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18"/>
              <p:cNvSpPr/>
              <p:nvPr/>
            </p:nvSpPr>
            <p:spPr>
              <a:xfrm>
                <a:off x="5890788" y="6370650"/>
                <a:ext cx="6882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4384" extrusionOk="0">
                    <a:moveTo>
                      <a:pt x="123" y="0"/>
                    </a:moveTo>
                    <a:cubicBezTo>
                      <a:pt x="82" y="0"/>
                      <a:pt x="41" y="2"/>
                      <a:pt x="1" y="6"/>
                    </a:cubicBezTo>
                    <a:cubicBezTo>
                      <a:pt x="823" y="184"/>
                      <a:pt x="1600" y="935"/>
                      <a:pt x="1940" y="1935"/>
                    </a:cubicBezTo>
                    <a:cubicBezTo>
                      <a:pt x="2306" y="3133"/>
                      <a:pt x="1823" y="4205"/>
                      <a:pt x="859" y="4357"/>
                    </a:cubicBezTo>
                    <a:lnTo>
                      <a:pt x="823" y="4357"/>
                    </a:lnTo>
                    <a:cubicBezTo>
                      <a:pt x="894" y="4374"/>
                      <a:pt x="977" y="4383"/>
                      <a:pt x="1061" y="4383"/>
                    </a:cubicBezTo>
                    <a:cubicBezTo>
                      <a:pt x="1144" y="4383"/>
                      <a:pt x="1229" y="4374"/>
                      <a:pt x="1305" y="4357"/>
                    </a:cubicBezTo>
                    <a:cubicBezTo>
                      <a:pt x="2270" y="4249"/>
                      <a:pt x="2753" y="3168"/>
                      <a:pt x="2386" y="1971"/>
                    </a:cubicBezTo>
                    <a:cubicBezTo>
                      <a:pt x="2027" y="835"/>
                      <a:pt x="1023" y="0"/>
                      <a:pt x="1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18"/>
              <p:cNvSpPr/>
              <p:nvPr/>
            </p:nvSpPr>
            <p:spPr>
              <a:xfrm>
                <a:off x="6081538" y="6303450"/>
                <a:ext cx="55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485" extrusionOk="0">
                    <a:moveTo>
                      <a:pt x="893" y="1"/>
                    </a:moveTo>
                    <a:cubicBezTo>
                      <a:pt x="857" y="1"/>
                      <a:pt x="822" y="5"/>
                      <a:pt x="787" y="13"/>
                    </a:cubicBezTo>
                    <a:cubicBezTo>
                      <a:pt x="260" y="121"/>
                      <a:pt x="1" y="978"/>
                      <a:pt x="224" y="1943"/>
                    </a:cubicBezTo>
                    <a:cubicBezTo>
                      <a:pt x="397" y="2843"/>
                      <a:pt x="891" y="3484"/>
                      <a:pt x="1375" y="3484"/>
                    </a:cubicBezTo>
                    <a:cubicBezTo>
                      <a:pt x="1414" y="3484"/>
                      <a:pt x="1453" y="3480"/>
                      <a:pt x="1493" y="3471"/>
                    </a:cubicBezTo>
                    <a:cubicBezTo>
                      <a:pt x="2011" y="3399"/>
                      <a:pt x="2234" y="2506"/>
                      <a:pt x="2047" y="1577"/>
                    </a:cubicBezTo>
                    <a:cubicBezTo>
                      <a:pt x="1881" y="674"/>
                      <a:pt x="1354" y="1"/>
                      <a:pt x="8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18"/>
              <p:cNvSpPr/>
              <p:nvPr/>
            </p:nvSpPr>
            <p:spPr>
              <a:xfrm>
                <a:off x="6101188" y="6303600"/>
                <a:ext cx="36225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3492" extrusionOk="0">
                    <a:moveTo>
                      <a:pt x="86" y="1"/>
                    </a:moveTo>
                    <a:cubicBezTo>
                      <a:pt x="57" y="1"/>
                      <a:pt x="29" y="3"/>
                      <a:pt x="1" y="7"/>
                    </a:cubicBezTo>
                    <a:cubicBezTo>
                      <a:pt x="448" y="115"/>
                      <a:pt x="859" y="749"/>
                      <a:pt x="1001" y="1526"/>
                    </a:cubicBezTo>
                    <a:cubicBezTo>
                      <a:pt x="1225" y="2500"/>
                      <a:pt x="966" y="3358"/>
                      <a:pt x="448" y="3465"/>
                    </a:cubicBezTo>
                    <a:cubicBezTo>
                      <a:pt x="483" y="3483"/>
                      <a:pt x="530" y="3492"/>
                      <a:pt x="577" y="3492"/>
                    </a:cubicBezTo>
                    <a:cubicBezTo>
                      <a:pt x="624" y="3492"/>
                      <a:pt x="671" y="3483"/>
                      <a:pt x="707" y="3465"/>
                    </a:cubicBezTo>
                    <a:cubicBezTo>
                      <a:pt x="1225" y="3393"/>
                      <a:pt x="1448" y="2500"/>
                      <a:pt x="1261" y="1571"/>
                    </a:cubicBezTo>
                    <a:cubicBezTo>
                      <a:pt x="1092" y="650"/>
                      <a:pt x="579" y="1"/>
                      <a:pt x="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18"/>
              <p:cNvSpPr/>
              <p:nvPr/>
            </p:nvSpPr>
            <p:spPr>
              <a:xfrm>
                <a:off x="5894588" y="6774000"/>
                <a:ext cx="91150" cy="570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2283" extrusionOk="0">
                    <a:moveTo>
                      <a:pt x="2593" y="1"/>
                    </a:moveTo>
                    <a:cubicBezTo>
                      <a:pt x="2249" y="1"/>
                      <a:pt x="1841" y="95"/>
                      <a:pt x="1448" y="284"/>
                    </a:cubicBezTo>
                    <a:cubicBezTo>
                      <a:pt x="555" y="730"/>
                      <a:pt x="1" y="1436"/>
                      <a:pt x="224" y="1919"/>
                    </a:cubicBezTo>
                    <a:cubicBezTo>
                      <a:pt x="344" y="2158"/>
                      <a:pt x="656" y="2282"/>
                      <a:pt x="1058" y="2282"/>
                    </a:cubicBezTo>
                    <a:cubicBezTo>
                      <a:pt x="1406" y="2282"/>
                      <a:pt x="1820" y="2190"/>
                      <a:pt x="2234" y="1999"/>
                    </a:cubicBezTo>
                    <a:cubicBezTo>
                      <a:pt x="3128" y="1588"/>
                      <a:pt x="3646" y="847"/>
                      <a:pt x="3423" y="400"/>
                    </a:cubicBezTo>
                    <a:cubicBezTo>
                      <a:pt x="3321" y="133"/>
                      <a:pt x="3001" y="1"/>
                      <a:pt x="259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18"/>
              <p:cNvSpPr/>
              <p:nvPr/>
            </p:nvSpPr>
            <p:spPr>
              <a:xfrm>
                <a:off x="5899288" y="6783975"/>
                <a:ext cx="86450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884" extrusionOk="0">
                    <a:moveTo>
                      <a:pt x="3270" y="1"/>
                    </a:moveTo>
                    <a:cubicBezTo>
                      <a:pt x="3235" y="448"/>
                      <a:pt x="2752" y="1001"/>
                      <a:pt x="2011" y="1377"/>
                    </a:cubicBezTo>
                    <a:cubicBezTo>
                      <a:pt x="1604" y="1564"/>
                      <a:pt x="1197" y="1656"/>
                      <a:pt x="854" y="1656"/>
                    </a:cubicBezTo>
                    <a:cubicBezTo>
                      <a:pt x="443" y="1656"/>
                      <a:pt x="122" y="1523"/>
                      <a:pt x="0" y="1261"/>
                    </a:cubicBezTo>
                    <a:lnTo>
                      <a:pt x="0" y="1261"/>
                    </a:lnTo>
                    <a:cubicBezTo>
                      <a:pt x="0" y="1341"/>
                      <a:pt x="0" y="1412"/>
                      <a:pt x="36" y="1520"/>
                    </a:cubicBezTo>
                    <a:cubicBezTo>
                      <a:pt x="156" y="1759"/>
                      <a:pt x="468" y="1883"/>
                      <a:pt x="870" y="1883"/>
                    </a:cubicBezTo>
                    <a:cubicBezTo>
                      <a:pt x="1218" y="1883"/>
                      <a:pt x="1632" y="1791"/>
                      <a:pt x="2046" y="1600"/>
                    </a:cubicBezTo>
                    <a:cubicBezTo>
                      <a:pt x="2940" y="1189"/>
                      <a:pt x="3458" y="483"/>
                      <a:pt x="32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18"/>
              <p:cNvSpPr/>
              <p:nvPr/>
            </p:nvSpPr>
            <p:spPr>
              <a:xfrm>
                <a:off x="5334188" y="6439225"/>
                <a:ext cx="57875" cy="87125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3485" extrusionOk="0">
                    <a:moveTo>
                      <a:pt x="833" y="1"/>
                    </a:moveTo>
                    <a:cubicBezTo>
                      <a:pt x="793" y="1"/>
                      <a:pt x="754" y="5"/>
                      <a:pt x="716" y="14"/>
                    </a:cubicBezTo>
                    <a:cubicBezTo>
                      <a:pt x="189" y="166"/>
                      <a:pt x="1" y="1060"/>
                      <a:pt x="269" y="1989"/>
                    </a:cubicBezTo>
                    <a:cubicBezTo>
                      <a:pt x="508" y="2848"/>
                      <a:pt x="1030" y="3485"/>
                      <a:pt x="1524" y="3485"/>
                    </a:cubicBezTo>
                    <a:cubicBezTo>
                      <a:pt x="1565" y="3485"/>
                      <a:pt x="1605" y="3481"/>
                      <a:pt x="1645" y="3472"/>
                    </a:cubicBezTo>
                    <a:cubicBezTo>
                      <a:pt x="2127" y="3329"/>
                      <a:pt x="2315" y="2436"/>
                      <a:pt x="2056" y="1506"/>
                    </a:cubicBezTo>
                    <a:cubicBezTo>
                      <a:pt x="1850" y="610"/>
                      <a:pt x="1296" y="1"/>
                      <a:pt x="8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18"/>
              <p:cNvSpPr/>
              <p:nvPr/>
            </p:nvSpPr>
            <p:spPr>
              <a:xfrm>
                <a:off x="5334188" y="6439575"/>
                <a:ext cx="402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471" extrusionOk="0">
                    <a:moveTo>
                      <a:pt x="716" y="0"/>
                    </a:moveTo>
                    <a:cubicBezTo>
                      <a:pt x="189" y="152"/>
                      <a:pt x="1" y="1046"/>
                      <a:pt x="269" y="1975"/>
                    </a:cubicBezTo>
                    <a:cubicBezTo>
                      <a:pt x="508" y="2834"/>
                      <a:pt x="1030" y="3471"/>
                      <a:pt x="1496" y="3471"/>
                    </a:cubicBezTo>
                    <a:cubicBezTo>
                      <a:pt x="1534" y="3471"/>
                      <a:pt x="1572" y="3467"/>
                      <a:pt x="1609" y="3458"/>
                    </a:cubicBezTo>
                    <a:cubicBezTo>
                      <a:pt x="1162" y="3351"/>
                      <a:pt x="716" y="2752"/>
                      <a:pt x="492" y="1975"/>
                    </a:cubicBezTo>
                    <a:cubicBezTo>
                      <a:pt x="224" y="1046"/>
                      <a:pt x="448" y="152"/>
                      <a:pt x="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18"/>
              <p:cNvSpPr/>
              <p:nvPr/>
            </p:nvSpPr>
            <p:spPr>
              <a:xfrm>
                <a:off x="5620988" y="6786525"/>
                <a:ext cx="623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376" extrusionOk="0">
                    <a:moveTo>
                      <a:pt x="850" y="0"/>
                    </a:moveTo>
                    <a:cubicBezTo>
                      <a:pt x="435" y="0"/>
                      <a:pt x="122" y="142"/>
                      <a:pt x="72" y="381"/>
                    </a:cubicBezTo>
                    <a:cubicBezTo>
                      <a:pt x="0" y="712"/>
                      <a:pt x="447" y="1123"/>
                      <a:pt x="1081" y="1310"/>
                    </a:cubicBezTo>
                    <a:cubicBezTo>
                      <a:pt x="1272" y="1354"/>
                      <a:pt x="1456" y="1375"/>
                      <a:pt x="1624" y="1375"/>
                    </a:cubicBezTo>
                    <a:cubicBezTo>
                      <a:pt x="2046" y="1375"/>
                      <a:pt x="2364" y="1239"/>
                      <a:pt x="2422" y="971"/>
                    </a:cubicBezTo>
                    <a:cubicBezTo>
                      <a:pt x="2493" y="640"/>
                      <a:pt x="2046" y="229"/>
                      <a:pt x="1412" y="77"/>
                    </a:cubicBezTo>
                    <a:cubicBezTo>
                      <a:pt x="1215" y="25"/>
                      <a:pt x="1023" y="0"/>
                      <a:pt x="8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18"/>
              <p:cNvSpPr/>
              <p:nvPr/>
            </p:nvSpPr>
            <p:spPr>
              <a:xfrm>
                <a:off x="5620988" y="6792250"/>
                <a:ext cx="605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1148" extrusionOk="0">
                    <a:moveTo>
                      <a:pt x="143" y="0"/>
                    </a:moveTo>
                    <a:lnTo>
                      <a:pt x="143" y="0"/>
                    </a:lnTo>
                    <a:cubicBezTo>
                      <a:pt x="108" y="36"/>
                      <a:pt x="72" y="117"/>
                      <a:pt x="72" y="152"/>
                    </a:cubicBezTo>
                    <a:cubicBezTo>
                      <a:pt x="0" y="483"/>
                      <a:pt x="447" y="894"/>
                      <a:pt x="1081" y="1081"/>
                    </a:cubicBezTo>
                    <a:cubicBezTo>
                      <a:pt x="1264" y="1126"/>
                      <a:pt x="1444" y="1147"/>
                      <a:pt x="1611" y="1147"/>
                    </a:cubicBezTo>
                    <a:cubicBezTo>
                      <a:pt x="2015" y="1147"/>
                      <a:pt x="2339" y="1021"/>
                      <a:pt x="2422" y="787"/>
                    </a:cubicBezTo>
                    <a:lnTo>
                      <a:pt x="2422" y="787"/>
                    </a:lnTo>
                    <a:cubicBezTo>
                      <a:pt x="2279" y="929"/>
                      <a:pt x="2027" y="1010"/>
                      <a:pt x="1718" y="1010"/>
                    </a:cubicBezTo>
                    <a:cubicBezTo>
                      <a:pt x="1545" y="1010"/>
                      <a:pt x="1353" y="984"/>
                      <a:pt x="1153" y="930"/>
                    </a:cubicBezTo>
                    <a:cubicBezTo>
                      <a:pt x="519" y="787"/>
                      <a:pt x="72" y="376"/>
                      <a:pt x="14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18"/>
              <p:cNvSpPr/>
              <p:nvPr/>
            </p:nvSpPr>
            <p:spPr>
              <a:xfrm>
                <a:off x="5633938" y="6834950"/>
                <a:ext cx="129350" cy="68150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2726" extrusionOk="0">
                    <a:moveTo>
                      <a:pt x="2354" y="0"/>
                    </a:moveTo>
                    <a:cubicBezTo>
                      <a:pt x="1053" y="0"/>
                      <a:pt x="34" y="571"/>
                      <a:pt x="1" y="1267"/>
                    </a:cubicBezTo>
                    <a:cubicBezTo>
                      <a:pt x="1" y="2018"/>
                      <a:pt x="1117" y="2652"/>
                      <a:pt x="2529" y="2724"/>
                    </a:cubicBezTo>
                    <a:cubicBezTo>
                      <a:pt x="2569" y="2725"/>
                      <a:pt x="2610" y="2725"/>
                      <a:pt x="2650" y="2725"/>
                    </a:cubicBezTo>
                    <a:cubicBezTo>
                      <a:pt x="4016" y="2725"/>
                      <a:pt x="5138" y="2140"/>
                      <a:pt x="5138" y="1419"/>
                    </a:cubicBezTo>
                    <a:cubicBezTo>
                      <a:pt x="5173" y="678"/>
                      <a:pt x="4021" y="43"/>
                      <a:pt x="2609" y="8"/>
                    </a:cubicBezTo>
                    <a:cubicBezTo>
                      <a:pt x="2523" y="3"/>
                      <a:pt x="2438" y="0"/>
                      <a:pt x="235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18"/>
              <p:cNvSpPr/>
              <p:nvPr/>
            </p:nvSpPr>
            <p:spPr>
              <a:xfrm>
                <a:off x="5633938" y="6857475"/>
                <a:ext cx="12845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1825" extrusionOk="0">
                    <a:moveTo>
                      <a:pt x="117" y="0"/>
                    </a:moveTo>
                    <a:cubicBezTo>
                      <a:pt x="36" y="107"/>
                      <a:pt x="1" y="259"/>
                      <a:pt x="1" y="366"/>
                    </a:cubicBezTo>
                    <a:cubicBezTo>
                      <a:pt x="1" y="1117"/>
                      <a:pt x="1117" y="1751"/>
                      <a:pt x="2529" y="1823"/>
                    </a:cubicBezTo>
                    <a:cubicBezTo>
                      <a:pt x="2572" y="1824"/>
                      <a:pt x="2616" y="1824"/>
                      <a:pt x="2659" y="1824"/>
                    </a:cubicBezTo>
                    <a:cubicBezTo>
                      <a:pt x="4019" y="1824"/>
                      <a:pt x="5103" y="1282"/>
                      <a:pt x="5138" y="554"/>
                    </a:cubicBezTo>
                    <a:lnTo>
                      <a:pt x="5138" y="554"/>
                    </a:lnTo>
                    <a:cubicBezTo>
                      <a:pt x="4843" y="1117"/>
                      <a:pt x="3833" y="1483"/>
                      <a:pt x="2645" y="1483"/>
                    </a:cubicBezTo>
                    <a:cubicBezTo>
                      <a:pt x="1234" y="1447"/>
                      <a:pt x="72" y="777"/>
                      <a:pt x="117" y="36"/>
                    </a:cubicBezTo>
                    <a:lnTo>
                      <a:pt x="1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  <a:alpha val="43060"/>
                    </a:srgbClr>
                  </a:gs>
                  <a:gs pos="100000">
                    <a:srgbClr val="F0FFFF">
                      <a:alpha val="430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974" name="Google Shape;9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602" y="0"/>
            <a:ext cx="897079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800"/>
              <a:buFont typeface="Unica One"/>
              <a:buNone/>
              <a:defRPr sz="2800">
                <a:solidFill>
                  <a:srgbClr val="9E005D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800"/>
              <a:buNone/>
              <a:defRPr sz="2800">
                <a:solidFill>
                  <a:srgbClr val="9E005D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800"/>
              <a:buNone/>
              <a:defRPr sz="2800">
                <a:solidFill>
                  <a:srgbClr val="9E005D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800"/>
              <a:buNone/>
              <a:defRPr sz="2800">
                <a:solidFill>
                  <a:srgbClr val="9E005D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800"/>
              <a:buNone/>
              <a:defRPr sz="2800">
                <a:solidFill>
                  <a:srgbClr val="9E005D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800"/>
              <a:buNone/>
              <a:defRPr sz="2800">
                <a:solidFill>
                  <a:srgbClr val="9E005D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800"/>
              <a:buNone/>
              <a:defRPr sz="2800">
                <a:solidFill>
                  <a:srgbClr val="9E005D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800"/>
              <a:buNone/>
              <a:defRPr sz="2800">
                <a:solidFill>
                  <a:srgbClr val="9E005D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800"/>
              <a:buNone/>
              <a:defRPr sz="2800">
                <a:solidFill>
                  <a:srgbClr val="9E005D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1200"/>
              <a:buFont typeface="Didact Gothic"/>
              <a:buChar char="●"/>
              <a:defRPr sz="1200">
                <a:solidFill>
                  <a:srgbClr val="9E005D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E005D"/>
              </a:buClr>
              <a:buSzPts val="1200"/>
              <a:buFont typeface="Didact Gothic"/>
              <a:buChar char="○"/>
              <a:defRPr sz="1200">
                <a:solidFill>
                  <a:srgbClr val="9E005D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E005D"/>
              </a:buClr>
              <a:buSzPts val="1200"/>
              <a:buFont typeface="Didact Gothic"/>
              <a:buChar char="■"/>
              <a:defRPr sz="1200">
                <a:solidFill>
                  <a:srgbClr val="9E005D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E005D"/>
              </a:buClr>
              <a:buSzPts val="1200"/>
              <a:buFont typeface="Didact Gothic"/>
              <a:buChar char="●"/>
              <a:defRPr sz="1200">
                <a:solidFill>
                  <a:srgbClr val="9E005D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E005D"/>
              </a:buClr>
              <a:buSzPts val="1200"/>
              <a:buFont typeface="Didact Gothic"/>
              <a:buChar char="○"/>
              <a:defRPr sz="1200">
                <a:solidFill>
                  <a:srgbClr val="9E005D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E005D"/>
              </a:buClr>
              <a:buSzPts val="1200"/>
              <a:buFont typeface="Didact Gothic"/>
              <a:buChar char="■"/>
              <a:defRPr sz="1200">
                <a:solidFill>
                  <a:srgbClr val="9E005D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E005D"/>
              </a:buClr>
              <a:buSzPts val="1200"/>
              <a:buFont typeface="Didact Gothic"/>
              <a:buChar char="●"/>
              <a:defRPr sz="1200">
                <a:solidFill>
                  <a:srgbClr val="9E005D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E005D"/>
              </a:buClr>
              <a:buSzPts val="1200"/>
              <a:buFont typeface="Didact Gothic"/>
              <a:buChar char="○"/>
              <a:defRPr sz="1200">
                <a:solidFill>
                  <a:srgbClr val="9E005D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9E005D"/>
              </a:buClr>
              <a:buSzPts val="1200"/>
              <a:buFont typeface="Didact Gothic"/>
              <a:buChar char="■"/>
              <a:defRPr sz="1200">
                <a:solidFill>
                  <a:srgbClr val="9E005D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64" r:id="rId9"/>
    <p:sldLayoutId id="2147483665" r:id="rId10"/>
    <p:sldLayoutId id="214748366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0.gif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nypost.com/2021/03/03/yusaku-maezawa-seeks-eight-companions-for-spacex-trip-to-moon/" TargetMode="External"/><Relationship Id="rId3" Type="http://schemas.openxmlformats.org/officeDocument/2006/relationships/hyperlink" Target="https://spaceflightnow.com/launch-schedule/" TargetMode="External"/><Relationship Id="rId7" Type="http://schemas.openxmlformats.org/officeDocument/2006/relationships/hyperlink" Target="https://www.starlink.com/" TargetMode="External"/><Relationship Id="rId12" Type="http://schemas.openxmlformats.org/officeDocument/2006/relationships/hyperlink" Target="https://www.inverse.com/innovation/biggest-spacex-competitors/amp" TargetMode="External"/><Relationship Id="rId2" Type="http://schemas.openxmlformats.org/officeDocument/2006/relationships/hyperlink" Target="http://slidesgo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pacex.com/" TargetMode="External"/><Relationship Id="rId11" Type="http://schemas.openxmlformats.org/officeDocument/2006/relationships/hyperlink" Target="https://www.click2houston.com/news/local/2021/03/03/spacexs-starship-sn10-expected-to-attempt-launch-this-week-in-boca-chica/" TargetMode="External"/><Relationship Id="rId5" Type="http://schemas.openxmlformats.org/officeDocument/2006/relationships/hyperlink" Target="https://www.satelliteinternet.com/resources/starlink-beta-sign-up/" TargetMode="External"/><Relationship Id="rId10" Type="http://schemas.openxmlformats.org/officeDocument/2006/relationships/hyperlink" Target="https://www.bbc.com/news/science-environment-52782483" TargetMode="External"/><Relationship Id="rId4" Type="http://schemas.openxmlformats.org/officeDocument/2006/relationships/hyperlink" Target="https://theorg.com/org/spacex/org-chart" TargetMode="External"/><Relationship Id="rId9" Type="http://schemas.openxmlformats.org/officeDocument/2006/relationships/hyperlink" Target="https://www.space.com/spacex-starship-first-mars-trip-2024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hyperlink" Target="https://theorg.com/org/spacex/org-chart" TargetMode="Externa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jpg"/><Relationship Id="rId5" Type="http://schemas.openxmlformats.org/officeDocument/2006/relationships/image" Target="../media/image8.gif"/><Relationship Id="rId4" Type="http://schemas.openxmlformats.org/officeDocument/2006/relationships/image" Target="../media/image7.jf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23"/>
          <p:cNvSpPr txBox="1">
            <a:spLocks noGrp="1"/>
          </p:cNvSpPr>
          <p:nvPr>
            <p:ph type="ctrTitle"/>
          </p:nvPr>
        </p:nvSpPr>
        <p:spPr>
          <a:xfrm>
            <a:off x="1624350" y="1859055"/>
            <a:ext cx="5895300" cy="14253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Rockwell" panose="02060603020205020403" pitchFamily="18" charset="0"/>
              </a:rPr>
              <a:t>15 Minute Technical Topic Presentation</a:t>
            </a:r>
            <a:endParaRPr dirty="0">
              <a:latin typeface="Rockwell" panose="02060603020205020403" pitchFamily="18" charset="0"/>
            </a:endParaRPr>
          </a:p>
        </p:txBody>
      </p:sp>
      <p:pic>
        <p:nvPicPr>
          <p:cNvPr id="3" name="Google Shape;753;p12" descr="Image result for spacex transparent logo">
            <a:extLst>
              <a:ext uri="{FF2B5EF4-FFF2-40B4-BE49-F238E27FC236}">
                <a16:creationId xmlns:a16="http://schemas.microsoft.com/office/drawing/2014/main" id="{51F50FB8-BD75-4FF6-9117-EFC16D31B06E}"/>
              </a:ext>
            </a:extLst>
          </p:cNvPr>
          <p:cNvPicPr preferRelativeResize="0"/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Edges trans="0" smoothness="0"/>
                    </a14:imgEffect>
                  </a14:imgLayer>
                </a14:imgProps>
              </a:ext>
            </a:extLst>
          </a:blip>
          <a:srcRect l="19326" t="25316" r="5502" b="37649"/>
          <a:stretch/>
        </p:blipFill>
        <p:spPr>
          <a:xfrm>
            <a:off x="2037167" y="920624"/>
            <a:ext cx="5908075" cy="7943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089177-BA05-4F76-A7A6-9B0D431525EA}"/>
              </a:ext>
            </a:extLst>
          </p:cNvPr>
          <p:cNvSpPr txBox="1"/>
          <p:nvPr/>
        </p:nvSpPr>
        <p:spPr>
          <a:xfrm>
            <a:off x="2151529" y="3536077"/>
            <a:ext cx="4840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" sz="1800" dirty="0">
                <a:solidFill>
                  <a:srgbClr val="9E005D"/>
                </a:solidFill>
                <a:latin typeface="Rockwell" panose="02060603020205020403" pitchFamily="18" charset="0"/>
                <a:sym typeface="Unica One"/>
              </a:rPr>
              <a:t>By Ryan J. Skelly			3/4/2021</a:t>
            </a:r>
            <a:endParaRPr lang="en-US" sz="1800" dirty="0">
              <a:solidFill>
                <a:srgbClr val="9E005D"/>
              </a:solidFill>
              <a:latin typeface="Rockwell" panose="02060603020205020403" pitchFamily="18" charset="0"/>
              <a:sym typeface="Unica One"/>
            </a:endParaRPr>
          </a:p>
        </p:txBody>
      </p:sp>
      <p:pic>
        <p:nvPicPr>
          <p:cNvPr id="6" name="Intro">
            <a:hlinkClick r:id="" action="ppaction://media"/>
            <a:extLst>
              <a:ext uri="{FF2B5EF4-FFF2-40B4-BE49-F238E27FC236}">
                <a16:creationId xmlns:a16="http://schemas.microsoft.com/office/drawing/2014/main" id="{FF6CD84F-0D45-433F-89F9-0D5731C83E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83299" y="433261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31"/>
          <p:cNvSpPr txBox="1">
            <a:spLocks noGrp="1"/>
          </p:cNvSpPr>
          <p:nvPr>
            <p:ph type="ctrTitle" idx="4"/>
          </p:nvPr>
        </p:nvSpPr>
        <p:spPr>
          <a:xfrm>
            <a:off x="5826677" y="2323263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ckwell" panose="02060603020205020403" pitchFamily="18" charset="0"/>
              </a:rPr>
              <a:t>Competitors</a:t>
            </a:r>
            <a:endParaRPr dirty="0">
              <a:latin typeface="Rockwell" panose="02060603020205020403" pitchFamily="18" charset="0"/>
            </a:endParaRPr>
          </a:p>
        </p:txBody>
      </p:sp>
      <p:sp>
        <p:nvSpPr>
          <p:cNvPr id="1121" name="Google Shape;1121;p31"/>
          <p:cNvSpPr txBox="1">
            <a:spLocks noGrp="1"/>
          </p:cNvSpPr>
          <p:nvPr>
            <p:ph type="subTitle" idx="1"/>
          </p:nvPr>
        </p:nvSpPr>
        <p:spPr>
          <a:xfrm>
            <a:off x="979475" y="2744500"/>
            <a:ext cx="1959600" cy="11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ct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Need for more land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Private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Jobs/Colonialism</a:t>
            </a:r>
            <a:endParaRPr dirty="0"/>
          </a:p>
        </p:txBody>
      </p:sp>
      <p:sp>
        <p:nvSpPr>
          <p:cNvPr id="1122" name="Google Shape;1122;p31"/>
          <p:cNvSpPr txBox="1">
            <a:spLocks noGrp="1"/>
          </p:cNvSpPr>
          <p:nvPr>
            <p:ph type="ctrTitle"/>
          </p:nvPr>
        </p:nvSpPr>
        <p:spPr>
          <a:xfrm>
            <a:off x="736475" y="2323263"/>
            <a:ext cx="244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Rockwell" panose="02060603020205020403" pitchFamily="18" charset="0"/>
              </a:rPr>
              <a:t>Expansion</a:t>
            </a:r>
            <a:endParaRPr dirty="0">
              <a:latin typeface="Rockwell" panose="02060603020205020403" pitchFamily="18" charset="0"/>
            </a:endParaRPr>
          </a:p>
        </p:txBody>
      </p:sp>
      <p:sp>
        <p:nvSpPr>
          <p:cNvPr id="1123" name="Google Shape;1123;p31"/>
          <p:cNvSpPr txBox="1">
            <a:spLocks noGrp="1"/>
          </p:cNvSpPr>
          <p:nvPr>
            <p:ph type="subTitle" idx="5"/>
          </p:nvPr>
        </p:nvSpPr>
        <p:spPr>
          <a:xfrm>
            <a:off x="6160277" y="2744487"/>
            <a:ext cx="1959600" cy="1058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ct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NASA’s SLS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Blue Orbit’s New Glenn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ULA’s Vulcan</a:t>
            </a:r>
            <a:endParaRPr dirty="0"/>
          </a:p>
        </p:txBody>
      </p:sp>
      <p:sp>
        <p:nvSpPr>
          <p:cNvPr id="1124" name="Google Shape;1124;p31"/>
          <p:cNvSpPr txBox="1">
            <a:spLocks noGrp="1"/>
          </p:cNvSpPr>
          <p:nvPr>
            <p:ph type="ctrTitle" idx="2"/>
          </p:nvPr>
        </p:nvSpPr>
        <p:spPr>
          <a:xfrm>
            <a:off x="3247389" y="2323263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Rockwell" panose="02060603020205020403" pitchFamily="18" charset="0"/>
              </a:rPr>
              <a:t>Danger</a:t>
            </a:r>
            <a:endParaRPr dirty="0">
              <a:latin typeface="Rockwell" panose="02060603020205020403" pitchFamily="18" charset="0"/>
            </a:endParaRPr>
          </a:p>
        </p:txBody>
      </p:sp>
      <p:sp>
        <p:nvSpPr>
          <p:cNvPr id="1125" name="Google Shape;1125;p31"/>
          <p:cNvSpPr txBox="1">
            <a:spLocks noGrp="1"/>
          </p:cNvSpPr>
          <p:nvPr>
            <p:ph type="subTitle" idx="3"/>
          </p:nvPr>
        </p:nvSpPr>
        <p:spPr>
          <a:xfrm>
            <a:off x="3580989" y="2744487"/>
            <a:ext cx="1959600" cy="8187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ct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Previous Fails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Future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Pregnancy</a:t>
            </a:r>
            <a:endParaRPr dirty="0"/>
          </a:p>
        </p:txBody>
      </p:sp>
      <p:sp>
        <p:nvSpPr>
          <p:cNvPr id="1126" name="Google Shape;1126;p31"/>
          <p:cNvSpPr txBox="1">
            <a:spLocks noGrp="1"/>
          </p:cNvSpPr>
          <p:nvPr>
            <p:ph type="ctrTitle" idx="6"/>
          </p:nvPr>
        </p:nvSpPr>
        <p:spPr>
          <a:xfrm>
            <a:off x="1007650" y="790500"/>
            <a:ext cx="71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Rockwell" panose="02060603020205020403" pitchFamily="18" charset="0"/>
              </a:rPr>
              <a:t>Controversial Issues</a:t>
            </a:r>
            <a:endParaRPr dirty="0">
              <a:latin typeface="Rockwell" panose="02060603020205020403" pitchFamily="18" charset="0"/>
            </a:endParaRPr>
          </a:p>
        </p:txBody>
      </p:sp>
      <p:pic>
        <p:nvPicPr>
          <p:cNvPr id="2" name="ethics">
            <a:hlinkClick r:id="" action="ppaction://media"/>
            <a:extLst>
              <a:ext uri="{FF2B5EF4-FFF2-40B4-BE49-F238E27FC236}">
                <a16:creationId xmlns:a16="http://schemas.microsoft.com/office/drawing/2014/main" id="{F5253933-6466-44C8-90B1-8AF554F9F4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93842" y="3031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310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4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32"/>
          <p:cNvSpPr txBox="1">
            <a:spLocks noGrp="1"/>
          </p:cNvSpPr>
          <p:nvPr>
            <p:ph type="ctrTitle"/>
          </p:nvPr>
        </p:nvSpPr>
        <p:spPr>
          <a:xfrm>
            <a:off x="806258" y="646107"/>
            <a:ext cx="502304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ckwell" panose="02060603020205020403" pitchFamily="18" charset="0"/>
              </a:rPr>
              <a:t>Conclusion </a:t>
            </a:r>
            <a:endParaRPr dirty="0">
              <a:latin typeface="Rockwell" panose="02060603020205020403" pitchFamily="18" charset="0"/>
            </a:endParaRPr>
          </a:p>
        </p:txBody>
      </p:sp>
      <p:sp>
        <p:nvSpPr>
          <p:cNvPr id="1132" name="Google Shape;1132;p32"/>
          <p:cNvSpPr txBox="1">
            <a:spLocks noGrp="1"/>
          </p:cNvSpPr>
          <p:nvPr>
            <p:ph type="subTitle" idx="1"/>
          </p:nvPr>
        </p:nvSpPr>
        <p:spPr>
          <a:xfrm>
            <a:off x="1175656" y="1676878"/>
            <a:ext cx="2939144" cy="1789743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</a:pPr>
            <a:r>
              <a:rPr lang="en-US" dirty="0"/>
              <a:t>Space Colonization is the Future</a:t>
            </a:r>
          </a:p>
          <a:p>
            <a:pPr marL="0" lvl="0" indent="0" algn="ctr" rtl="0">
              <a:spcBef>
                <a:spcPts val="0"/>
              </a:spcBef>
            </a:pPr>
            <a:endParaRPr lang="en-US" dirty="0"/>
          </a:p>
          <a:p>
            <a:pPr marL="171450" lvl="0" indent="0" algn="ctr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Ensures humanities existence</a:t>
            </a:r>
          </a:p>
          <a:p>
            <a:pPr marL="171450" lvl="0" indent="0" algn="ctr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Still in development</a:t>
            </a:r>
          </a:p>
          <a:p>
            <a:pPr marL="171450" lvl="0" indent="0" algn="ctr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Reusable Rockets &gt; Rockets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CB9F8D-FAC2-4A91-ABD1-1E4306B9DD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3657" y="2098221"/>
            <a:ext cx="4572000" cy="2514600"/>
          </a:xfrm>
          <a:prstGeom prst="rect">
            <a:avLst/>
          </a:prstGeom>
        </p:spPr>
      </p:pic>
      <p:pic>
        <p:nvPicPr>
          <p:cNvPr id="8" name="conclusion">
            <a:hlinkClick r:id="" action="ppaction://media"/>
            <a:extLst>
              <a:ext uri="{FF2B5EF4-FFF2-40B4-BE49-F238E27FC236}">
                <a16:creationId xmlns:a16="http://schemas.microsoft.com/office/drawing/2014/main" id="{F916996C-FFDC-4851-825A-D2E075C28D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68537" y="53067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99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DB885-7CA1-4830-922B-832798BCB3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8513" y="667657"/>
            <a:ext cx="2548128" cy="1271168"/>
          </a:xfrm>
        </p:spPr>
        <p:txBody>
          <a:bodyPr/>
          <a:lstStyle/>
          <a:p>
            <a:r>
              <a:rPr lang="en-US" dirty="0">
                <a:latin typeface="Rockwell" panose="02060603020205020403" pitchFamily="18" charset="0"/>
              </a:rPr>
              <a:t>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E0811E-ED62-46DE-BF13-CA096B7DCF6E}"/>
              </a:ext>
            </a:extLst>
          </p:cNvPr>
          <p:cNvSpPr txBox="1"/>
          <p:nvPr/>
        </p:nvSpPr>
        <p:spPr>
          <a:xfrm>
            <a:off x="304800" y="1807029"/>
            <a:ext cx="79828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Presentation template by </a:t>
            </a:r>
            <a:r>
              <a:rPr lang="en-US" dirty="0" err="1">
                <a:uFill>
                  <a:noFill/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</a:t>
            </a:r>
            <a:r>
              <a:rPr lang="en-US" dirty="0" err="1">
                <a:uFill>
                  <a:noFill/>
                </a:uFill>
                <a:hlinkClick r:id="rId2"/>
              </a:rPr>
              <a:t>g</a:t>
            </a:r>
            <a:r>
              <a:rPr lang="en-US" dirty="0" err="1">
                <a:uFill>
                  <a:noFill/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https://www.cnbc.com/2018/03/16/elon-musk-on-inspiration-and-success.html</a:t>
            </a:r>
          </a:p>
          <a:p>
            <a:r>
              <a:rPr lang="en-US" dirty="0">
                <a:hlinkClick r:id="rId3"/>
              </a:rPr>
              <a:t>https://spaceflightnow.com/launch-schedule/</a:t>
            </a:r>
            <a:endParaRPr lang="en-US" dirty="0"/>
          </a:p>
          <a:p>
            <a:r>
              <a:rPr lang="en-US" dirty="0">
                <a:hlinkClick r:id="rId4"/>
              </a:rPr>
              <a:t>https://theorg.com/org/spacex/org-chart</a:t>
            </a:r>
            <a:endParaRPr lang="en-US" dirty="0"/>
          </a:p>
          <a:p>
            <a:r>
              <a:rPr lang="en-US" dirty="0">
                <a:hlinkClick r:id="rId5"/>
              </a:rPr>
              <a:t>https://www.satelliteinternet.com/resources/starlink-beta-sign-up/</a:t>
            </a:r>
            <a:endParaRPr lang="en-US" dirty="0"/>
          </a:p>
          <a:p>
            <a:r>
              <a:rPr lang="en-US" dirty="0">
                <a:hlinkClick r:id="rId6"/>
              </a:rPr>
              <a:t>https://www.spacex.com/</a:t>
            </a:r>
            <a:endParaRPr lang="en-US" dirty="0"/>
          </a:p>
          <a:p>
            <a:r>
              <a:rPr lang="en-US" dirty="0">
                <a:hlinkClick r:id="rId7"/>
              </a:rPr>
              <a:t>https://www.starlink.com/</a:t>
            </a:r>
            <a:endParaRPr lang="en-US" dirty="0"/>
          </a:p>
          <a:p>
            <a:r>
              <a:rPr lang="en-US" dirty="0">
                <a:hlinkClick r:id="rId8"/>
              </a:rPr>
              <a:t>https://nypost.com/2021/03/03/yusaku-maezawa-seeks-eight-companions-for-spacex-trip-to-moon/</a:t>
            </a:r>
            <a:endParaRPr lang="en-US" dirty="0"/>
          </a:p>
          <a:p>
            <a:r>
              <a:rPr lang="en-US" dirty="0">
                <a:hlinkClick r:id="rId9"/>
              </a:rPr>
              <a:t>https://www.space.com/spacex-starship-first-mars-trip-2024</a:t>
            </a:r>
            <a:endParaRPr lang="en-US" dirty="0"/>
          </a:p>
          <a:p>
            <a:r>
              <a:rPr lang="en-US" dirty="0">
                <a:hlinkClick r:id="rId10"/>
              </a:rPr>
              <a:t>https://www.bbc.com/news/science-environment-52782483</a:t>
            </a:r>
            <a:endParaRPr lang="en-US" dirty="0"/>
          </a:p>
          <a:p>
            <a:r>
              <a:rPr lang="en-US" dirty="0">
                <a:hlinkClick r:id="rId11"/>
              </a:rPr>
              <a:t>https://www.click2houston.com/news/local/2021/03/03/spacexs-starship-sn10-expected-to-attempt-launch-this-week-in-boca-chica/</a:t>
            </a:r>
            <a:endParaRPr lang="en-US" dirty="0"/>
          </a:p>
          <a:p>
            <a:r>
              <a:rPr lang="en-US" dirty="0">
                <a:hlinkClick r:id="rId12"/>
              </a:rPr>
              <a:t>https://www.inverse.com/innovation/biggest-spacex-competitors/amp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966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39"/>
          <p:cNvSpPr txBox="1">
            <a:spLocks noGrp="1"/>
          </p:cNvSpPr>
          <p:nvPr>
            <p:ph type="ctrTitle"/>
          </p:nvPr>
        </p:nvSpPr>
        <p:spPr>
          <a:xfrm>
            <a:off x="1315450" y="2510350"/>
            <a:ext cx="6513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Rockwell" panose="02060603020205020403" pitchFamily="18" charset="0"/>
              </a:rPr>
              <a:t>Thanks!</a:t>
            </a:r>
            <a:endParaRPr dirty="0">
              <a:latin typeface="Rockwell" panose="02060603020205020403" pitchFamily="18" charset="0"/>
            </a:endParaRPr>
          </a:p>
        </p:txBody>
      </p:sp>
      <p:sp>
        <p:nvSpPr>
          <p:cNvPr id="1349" name="Google Shape;1349;p39"/>
          <p:cNvSpPr txBox="1">
            <a:spLocks noGrp="1"/>
          </p:cNvSpPr>
          <p:nvPr>
            <p:ph type="subTitle" idx="1"/>
          </p:nvPr>
        </p:nvSpPr>
        <p:spPr>
          <a:xfrm>
            <a:off x="2665213" y="3088150"/>
            <a:ext cx="3870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 dirty="0">
                <a:solidFill>
                  <a:srgbClr val="9E005D"/>
                </a:solidFill>
              </a:rPr>
              <a:t>Does anyone have any questions?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 dirty="0"/>
              <a:t>Rjs1070@wildcats.unh.edu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" sz="1200" dirty="0">
              <a:solidFill>
                <a:srgbClr val="9E005D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9E005D"/>
              </a:solidFill>
            </a:endParaRPr>
          </a:p>
        </p:txBody>
      </p:sp>
      <p:pic>
        <p:nvPicPr>
          <p:cNvPr id="2" name="end">
            <a:hlinkClick r:id="" action="ppaction://media"/>
            <a:extLst>
              <a:ext uri="{FF2B5EF4-FFF2-40B4-BE49-F238E27FC236}">
                <a16:creationId xmlns:a16="http://schemas.microsoft.com/office/drawing/2014/main" id="{7894C84A-4E84-47D3-B7D0-F96A700269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3786" y="458718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24"/>
          <p:cNvSpPr txBox="1">
            <a:spLocks noGrp="1"/>
          </p:cNvSpPr>
          <p:nvPr>
            <p:ph type="ctrTitle"/>
          </p:nvPr>
        </p:nvSpPr>
        <p:spPr>
          <a:xfrm>
            <a:off x="2504225" y="2022725"/>
            <a:ext cx="2372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latin typeface="Rockwell" panose="02060603020205020403" pitchFamily="18" charset="0"/>
              </a:rPr>
              <a:t>Summary</a:t>
            </a:r>
            <a:endParaRPr sz="2000" dirty="0">
              <a:latin typeface="Rockwell" panose="02060603020205020403" pitchFamily="18" charset="0"/>
            </a:endParaRPr>
          </a:p>
        </p:txBody>
      </p:sp>
      <p:sp>
        <p:nvSpPr>
          <p:cNvPr id="1051" name="Google Shape;1051;p24"/>
          <p:cNvSpPr txBox="1">
            <a:spLocks noGrp="1"/>
          </p:cNvSpPr>
          <p:nvPr>
            <p:ph type="title" idx="5"/>
          </p:nvPr>
        </p:nvSpPr>
        <p:spPr>
          <a:xfrm>
            <a:off x="790576" y="1943925"/>
            <a:ext cx="1176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1052" name="Google Shape;1052;p24"/>
          <p:cNvSpPr txBox="1">
            <a:spLocks noGrp="1"/>
          </p:cNvSpPr>
          <p:nvPr>
            <p:ph type="ctrTitle" idx="2"/>
          </p:nvPr>
        </p:nvSpPr>
        <p:spPr>
          <a:xfrm>
            <a:off x="6235975" y="2282850"/>
            <a:ext cx="189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000" dirty="0">
                <a:latin typeface="Rockwell" panose="02060603020205020403" pitchFamily="18" charset="0"/>
              </a:rPr>
              <a:t>Additional Details</a:t>
            </a:r>
            <a:endParaRPr sz="2000" dirty="0">
              <a:latin typeface="Rockwell" panose="02060603020205020403" pitchFamily="18" charset="0"/>
            </a:endParaRPr>
          </a:p>
        </p:txBody>
      </p:sp>
      <p:sp>
        <p:nvSpPr>
          <p:cNvPr id="1053" name="Google Shape;1053;p24"/>
          <p:cNvSpPr txBox="1">
            <a:spLocks noGrp="1"/>
          </p:cNvSpPr>
          <p:nvPr>
            <p:ph type="title" idx="6"/>
          </p:nvPr>
        </p:nvSpPr>
        <p:spPr>
          <a:xfrm>
            <a:off x="4522451" y="1943925"/>
            <a:ext cx="1176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02</a:t>
            </a:r>
            <a:endParaRPr dirty="0"/>
          </a:p>
        </p:txBody>
      </p:sp>
      <p:sp>
        <p:nvSpPr>
          <p:cNvPr id="1054" name="Google Shape;1054;p24"/>
          <p:cNvSpPr txBox="1">
            <a:spLocks noGrp="1"/>
          </p:cNvSpPr>
          <p:nvPr>
            <p:ph type="ctrTitle" idx="4"/>
          </p:nvPr>
        </p:nvSpPr>
        <p:spPr>
          <a:xfrm>
            <a:off x="2523450" y="2729939"/>
            <a:ext cx="2022000" cy="7882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" sz="2000" dirty="0">
                <a:latin typeface="Rockwell" panose="02060603020205020403" pitchFamily="18" charset="0"/>
              </a:rPr>
              <a:t>Additional Information</a:t>
            </a:r>
            <a:endParaRPr sz="2000" dirty="0">
              <a:latin typeface="Rockwell" panose="02060603020205020403" pitchFamily="18" charset="0"/>
            </a:endParaRPr>
          </a:p>
        </p:txBody>
      </p:sp>
      <p:sp>
        <p:nvSpPr>
          <p:cNvPr id="1055" name="Google Shape;1055;p24"/>
          <p:cNvSpPr txBox="1">
            <a:spLocks noGrp="1"/>
          </p:cNvSpPr>
          <p:nvPr>
            <p:ph type="title" idx="7"/>
          </p:nvPr>
        </p:nvSpPr>
        <p:spPr>
          <a:xfrm>
            <a:off x="790576" y="2613244"/>
            <a:ext cx="1176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</a:t>
            </a:r>
            <a:endParaRPr dirty="0"/>
          </a:p>
        </p:txBody>
      </p:sp>
      <p:sp>
        <p:nvSpPr>
          <p:cNvPr id="1056" name="Google Shape;1056;p24"/>
          <p:cNvSpPr txBox="1">
            <a:spLocks noGrp="1"/>
          </p:cNvSpPr>
          <p:nvPr>
            <p:ph type="ctrTitle" idx="3"/>
          </p:nvPr>
        </p:nvSpPr>
        <p:spPr>
          <a:xfrm>
            <a:off x="6235975" y="2730125"/>
            <a:ext cx="1890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latin typeface="Rockwell" panose="02060603020205020403" pitchFamily="18" charset="0"/>
              </a:rPr>
              <a:t>Case S</a:t>
            </a:r>
            <a:r>
              <a:rPr lang="en-US" sz="2000" dirty="0">
                <a:latin typeface="Rockwell" panose="02060603020205020403" pitchFamily="18" charset="0"/>
              </a:rPr>
              <a:t>t</a:t>
            </a:r>
            <a:r>
              <a:rPr lang="es" sz="2000" dirty="0">
                <a:latin typeface="Rockwell" panose="02060603020205020403" pitchFamily="18" charset="0"/>
              </a:rPr>
              <a:t>udies/ Examples </a:t>
            </a:r>
            <a:endParaRPr sz="2000" dirty="0">
              <a:latin typeface="Rockwell" panose="02060603020205020403" pitchFamily="18" charset="0"/>
            </a:endParaRPr>
          </a:p>
        </p:txBody>
      </p:sp>
      <p:sp>
        <p:nvSpPr>
          <p:cNvPr id="1057" name="Google Shape;1057;p24"/>
          <p:cNvSpPr txBox="1">
            <a:spLocks noGrp="1"/>
          </p:cNvSpPr>
          <p:nvPr>
            <p:ph type="title" idx="8"/>
          </p:nvPr>
        </p:nvSpPr>
        <p:spPr>
          <a:xfrm>
            <a:off x="4522451" y="2613244"/>
            <a:ext cx="1176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04</a:t>
            </a:r>
            <a:endParaRPr dirty="0"/>
          </a:p>
        </p:txBody>
      </p:sp>
      <p:sp>
        <p:nvSpPr>
          <p:cNvPr id="18" name="Google Shape;1051;p24">
            <a:extLst>
              <a:ext uri="{FF2B5EF4-FFF2-40B4-BE49-F238E27FC236}">
                <a16:creationId xmlns:a16="http://schemas.microsoft.com/office/drawing/2014/main" id="{4AC4ED1E-8481-4712-B16B-FBB1F7CFA642}"/>
              </a:ext>
            </a:extLst>
          </p:cNvPr>
          <p:cNvSpPr txBox="1">
            <a:spLocks/>
          </p:cNvSpPr>
          <p:nvPr/>
        </p:nvSpPr>
        <p:spPr>
          <a:xfrm>
            <a:off x="790576" y="3282563"/>
            <a:ext cx="1176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Unica One"/>
              <a:buNone/>
              <a:defRPr sz="4800" b="0" i="0" u="none" strike="noStrike" cap="none">
                <a:solidFill>
                  <a:srgbClr val="9E005D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9E005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dirty="0"/>
              <a:t>05</a:t>
            </a:r>
          </a:p>
        </p:txBody>
      </p:sp>
      <p:sp>
        <p:nvSpPr>
          <p:cNvPr id="19" name="Google Shape;1050;p24">
            <a:extLst>
              <a:ext uri="{FF2B5EF4-FFF2-40B4-BE49-F238E27FC236}">
                <a16:creationId xmlns:a16="http://schemas.microsoft.com/office/drawing/2014/main" id="{46C9D2EE-28DB-427A-AB16-3E07844CB7A5}"/>
              </a:ext>
            </a:extLst>
          </p:cNvPr>
          <p:cNvSpPr txBox="1">
            <a:spLocks/>
          </p:cNvSpPr>
          <p:nvPr/>
        </p:nvSpPr>
        <p:spPr>
          <a:xfrm>
            <a:off x="2504225" y="3399258"/>
            <a:ext cx="2372700" cy="917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Unica One"/>
              <a:buNone/>
              <a:defRPr sz="2400" b="0" i="0" u="none" strike="noStrike" cap="none">
                <a:solidFill>
                  <a:srgbClr val="9E005D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Rockwell" panose="02060603020205020403" pitchFamily="18" charset="0"/>
              </a:rPr>
              <a:t>Controversial Issues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3A5681-75FA-41C5-B8F9-642BF691C632}"/>
              </a:ext>
            </a:extLst>
          </p:cNvPr>
          <p:cNvCxnSpPr>
            <a:cxnSpLocks/>
          </p:cNvCxnSpPr>
          <p:nvPr/>
        </p:nvCxnSpPr>
        <p:spPr>
          <a:xfrm>
            <a:off x="1967176" y="3788109"/>
            <a:ext cx="480189" cy="0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Google Shape;1045;p23">
            <a:extLst>
              <a:ext uri="{FF2B5EF4-FFF2-40B4-BE49-F238E27FC236}">
                <a16:creationId xmlns:a16="http://schemas.microsoft.com/office/drawing/2014/main" id="{6CBBE48D-8D5F-4B94-BD49-3891F9AD0288}"/>
              </a:ext>
            </a:extLst>
          </p:cNvPr>
          <p:cNvSpPr txBox="1">
            <a:spLocks/>
          </p:cNvSpPr>
          <p:nvPr/>
        </p:nvSpPr>
        <p:spPr>
          <a:xfrm>
            <a:off x="2077569" y="717959"/>
            <a:ext cx="4594915" cy="973856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Unica One"/>
              <a:buNone/>
              <a:defRPr sz="2400" b="0" i="0" u="none" strike="noStrike" cap="none">
                <a:solidFill>
                  <a:srgbClr val="9E005D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005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E005D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latin typeface="Rockwell" panose="02060603020205020403" pitchFamily="18" charset="0"/>
              </a:rPr>
              <a:t>Overview</a:t>
            </a:r>
          </a:p>
        </p:txBody>
      </p:sp>
      <p:pic>
        <p:nvPicPr>
          <p:cNvPr id="8" name="Overview">
            <a:hlinkClick r:id="" action="ppaction://media"/>
            <a:extLst>
              <a:ext uri="{FF2B5EF4-FFF2-40B4-BE49-F238E27FC236}">
                <a16:creationId xmlns:a16="http://schemas.microsoft.com/office/drawing/2014/main" id="{15DB122D-557D-442B-9801-78A88D5F71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95696" y="230596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2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26"/>
          <p:cNvSpPr txBox="1">
            <a:spLocks noGrp="1"/>
          </p:cNvSpPr>
          <p:nvPr>
            <p:ph type="ctrTitle"/>
          </p:nvPr>
        </p:nvSpPr>
        <p:spPr>
          <a:xfrm>
            <a:off x="4092275" y="3186775"/>
            <a:ext cx="2916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Rockwell" panose="02060603020205020403" pitchFamily="18" charset="0"/>
              </a:rPr>
              <a:t>— </a:t>
            </a:r>
            <a:r>
              <a:rPr lang="es" sz="2400" dirty="0">
                <a:latin typeface="Rockwell" panose="02060603020205020403" pitchFamily="18" charset="0"/>
              </a:rPr>
              <a:t>Elon Musk, 2016</a:t>
            </a:r>
            <a:endParaRPr sz="2400" dirty="0">
              <a:latin typeface="Rockwell" panose="02060603020205020403" pitchFamily="18" charset="0"/>
            </a:endParaRPr>
          </a:p>
        </p:txBody>
      </p:sp>
      <p:sp>
        <p:nvSpPr>
          <p:cNvPr id="1069" name="Google Shape;1069;p26"/>
          <p:cNvSpPr txBox="1">
            <a:spLocks noGrp="1"/>
          </p:cNvSpPr>
          <p:nvPr>
            <p:ph type="subTitle" idx="1"/>
          </p:nvPr>
        </p:nvSpPr>
        <p:spPr>
          <a:xfrm>
            <a:off x="1987025" y="1662775"/>
            <a:ext cx="5021550" cy="1524000"/>
          </a:xfrm>
          <a:prstGeom prst="rect">
            <a:avLst/>
          </a:prstGeom>
          <a:solidFill>
            <a:schemeClr val="bg1">
              <a:lumMod val="95000"/>
              <a:alpha val="37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dirty="0"/>
              <a:t>“You want to wake up in the morning and think the future is going to be great - and that’s what being a spacefaring civilization is all about. It’s about believing in the future and thinking that the future will be better than the past. And I can’t think of anything more exciting than going out there and being among the stars.”</a:t>
            </a:r>
          </a:p>
        </p:txBody>
      </p:sp>
      <p:pic>
        <p:nvPicPr>
          <p:cNvPr id="2" name="quote">
            <a:hlinkClick r:id="" action="ppaction://media"/>
            <a:extLst>
              <a:ext uri="{FF2B5EF4-FFF2-40B4-BE49-F238E27FC236}">
                <a16:creationId xmlns:a16="http://schemas.microsoft.com/office/drawing/2014/main" id="{BD661032-03D3-4FE2-A48C-38DE3C6834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3177" y="418962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9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29"/>
          <p:cNvSpPr txBox="1">
            <a:spLocks noGrp="1"/>
          </p:cNvSpPr>
          <p:nvPr>
            <p:ph type="ctrTitle" idx="4"/>
          </p:nvPr>
        </p:nvSpPr>
        <p:spPr>
          <a:xfrm>
            <a:off x="5699425" y="2194166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latin typeface="Rockwell" panose="02060603020205020403" pitchFamily="18" charset="0"/>
              </a:rPr>
              <a:t>Reusable Rockets</a:t>
            </a:r>
            <a:endParaRPr dirty="0"/>
          </a:p>
        </p:txBody>
      </p:sp>
      <p:sp>
        <p:nvSpPr>
          <p:cNvPr id="1094" name="Google Shape;1094;p29"/>
          <p:cNvSpPr txBox="1">
            <a:spLocks noGrp="1"/>
          </p:cNvSpPr>
          <p:nvPr>
            <p:ph type="ctrTitle"/>
          </p:nvPr>
        </p:nvSpPr>
        <p:spPr>
          <a:xfrm>
            <a:off x="857521" y="2194166"/>
            <a:ext cx="244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ckwell" panose="02060603020205020403" pitchFamily="18" charset="0"/>
              </a:rPr>
              <a:t>SpaceX</a:t>
            </a:r>
            <a:endParaRPr dirty="0">
              <a:latin typeface="Rockwell" panose="02060603020205020403" pitchFamily="18" charset="0"/>
            </a:endParaRPr>
          </a:p>
        </p:txBody>
      </p:sp>
      <p:sp>
        <p:nvSpPr>
          <p:cNvPr id="1095" name="Google Shape;1095;p29"/>
          <p:cNvSpPr txBox="1">
            <a:spLocks noGrp="1"/>
          </p:cNvSpPr>
          <p:nvPr>
            <p:ph type="subTitle" idx="1"/>
          </p:nvPr>
        </p:nvSpPr>
        <p:spPr>
          <a:xfrm>
            <a:off x="755581" y="2676178"/>
            <a:ext cx="2728472" cy="8458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Aerospace manufacturer &amp; Space Transportation services company</a:t>
            </a:r>
          </a:p>
          <a:p>
            <a:pPr marL="171450" lvl="0" indent="-1714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Based In Hawthorne, CA</a:t>
            </a:r>
          </a:p>
          <a:p>
            <a:pPr marL="171450" lvl="0" indent="-1714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096" name="Google Shape;1096;p29"/>
          <p:cNvSpPr txBox="1">
            <a:spLocks noGrp="1"/>
          </p:cNvSpPr>
          <p:nvPr>
            <p:ph type="ctrTitle" idx="2"/>
          </p:nvPr>
        </p:nvSpPr>
        <p:spPr>
          <a:xfrm>
            <a:off x="3261706" y="2194166"/>
            <a:ext cx="26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latin typeface="Rockwell" panose="02060603020205020403" pitchFamily="18" charset="0"/>
              </a:rPr>
              <a:t>StarLink</a:t>
            </a:r>
          </a:p>
        </p:txBody>
      </p:sp>
      <p:sp>
        <p:nvSpPr>
          <p:cNvPr id="1097" name="Google Shape;1097;p29"/>
          <p:cNvSpPr txBox="1">
            <a:spLocks noGrp="1"/>
          </p:cNvSpPr>
          <p:nvPr>
            <p:ph type="subTitle" idx="3"/>
          </p:nvPr>
        </p:nvSpPr>
        <p:spPr>
          <a:xfrm>
            <a:off x="3591250" y="2679540"/>
            <a:ext cx="195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Global Wireless Internet</a:t>
            </a:r>
          </a:p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Fully functional Beta</a:t>
            </a:r>
            <a:endParaRPr dirty="0"/>
          </a:p>
        </p:txBody>
      </p:sp>
      <p:sp>
        <p:nvSpPr>
          <p:cNvPr id="1098" name="Google Shape;1098;p29"/>
          <p:cNvSpPr txBox="1">
            <a:spLocks noGrp="1"/>
          </p:cNvSpPr>
          <p:nvPr>
            <p:ph type="subTitle" idx="5"/>
          </p:nvPr>
        </p:nvSpPr>
        <p:spPr>
          <a:xfrm>
            <a:off x="6033025" y="2674474"/>
            <a:ext cx="1959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Falcon 9</a:t>
            </a:r>
          </a:p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Interplanetary Travel</a:t>
            </a:r>
            <a:endParaRPr dirty="0"/>
          </a:p>
        </p:txBody>
      </p:sp>
      <p:grpSp>
        <p:nvGrpSpPr>
          <p:cNvPr id="1099" name="Google Shape;1099;p29"/>
          <p:cNvGrpSpPr/>
          <p:nvPr/>
        </p:nvGrpSpPr>
        <p:grpSpPr>
          <a:xfrm>
            <a:off x="1913061" y="1932197"/>
            <a:ext cx="2780120" cy="343401"/>
            <a:chOff x="1932099" y="1935673"/>
            <a:chExt cx="2780120" cy="343401"/>
          </a:xfrm>
        </p:grpSpPr>
        <p:grpSp>
          <p:nvGrpSpPr>
            <p:cNvPr id="1101" name="Google Shape;1101;p29"/>
            <p:cNvGrpSpPr/>
            <p:nvPr/>
          </p:nvGrpSpPr>
          <p:grpSpPr>
            <a:xfrm>
              <a:off x="1932099" y="1939801"/>
              <a:ext cx="308847" cy="335115"/>
              <a:chOff x="-42778750" y="2320125"/>
              <a:chExt cx="285125" cy="309375"/>
            </a:xfrm>
          </p:grpSpPr>
          <p:sp>
            <p:nvSpPr>
              <p:cNvPr id="1102" name="Google Shape;1102;p29"/>
              <p:cNvSpPr/>
              <p:nvPr/>
            </p:nvSpPr>
            <p:spPr>
              <a:xfrm>
                <a:off x="-42778750" y="2320125"/>
                <a:ext cx="285125" cy="309375"/>
              </a:xfrm>
              <a:custGeom>
                <a:avLst/>
                <a:gdLst/>
                <a:ahLst/>
                <a:cxnLst/>
                <a:rect l="l" t="t" r="r" b="b"/>
                <a:pathLst>
                  <a:path w="11405" h="12375" extrusionOk="0">
                    <a:moveTo>
                      <a:pt x="5654" y="815"/>
                    </a:moveTo>
                    <a:cubicBezTo>
                      <a:pt x="5920" y="815"/>
                      <a:pt x="6185" y="965"/>
                      <a:pt x="6459" y="1253"/>
                    </a:cubicBezTo>
                    <a:cubicBezTo>
                      <a:pt x="6711" y="1568"/>
                      <a:pt x="6963" y="1978"/>
                      <a:pt x="7120" y="2419"/>
                    </a:cubicBezTo>
                    <a:cubicBezTo>
                      <a:pt x="6616" y="2545"/>
                      <a:pt x="6144" y="2734"/>
                      <a:pt x="5671" y="2923"/>
                    </a:cubicBezTo>
                    <a:cubicBezTo>
                      <a:pt x="5198" y="2734"/>
                      <a:pt x="4726" y="2545"/>
                      <a:pt x="4190" y="2419"/>
                    </a:cubicBezTo>
                    <a:cubicBezTo>
                      <a:pt x="4348" y="2072"/>
                      <a:pt x="4568" y="1663"/>
                      <a:pt x="4789" y="1348"/>
                    </a:cubicBezTo>
                    <a:cubicBezTo>
                      <a:pt x="5083" y="988"/>
                      <a:pt x="5368" y="815"/>
                      <a:pt x="5654" y="815"/>
                    </a:cubicBezTo>
                    <a:close/>
                    <a:moveTo>
                      <a:pt x="3938" y="3238"/>
                    </a:moveTo>
                    <a:cubicBezTo>
                      <a:pt x="4159" y="3332"/>
                      <a:pt x="4411" y="3364"/>
                      <a:pt x="4600" y="3427"/>
                    </a:cubicBezTo>
                    <a:cubicBezTo>
                      <a:pt x="4285" y="3616"/>
                      <a:pt x="4033" y="3774"/>
                      <a:pt x="3781" y="3900"/>
                    </a:cubicBezTo>
                    <a:cubicBezTo>
                      <a:pt x="3844" y="3679"/>
                      <a:pt x="3907" y="3427"/>
                      <a:pt x="3938" y="3238"/>
                    </a:cubicBezTo>
                    <a:close/>
                    <a:moveTo>
                      <a:pt x="7341" y="3238"/>
                    </a:moveTo>
                    <a:cubicBezTo>
                      <a:pt x="7435" y="3490"/>
                      <a:pt x="7467" y="3711"/>
                      <a:pt x="7498" y="3963"/>
                    </a:cubicBezTo>
                    <a:cubicBezTo>
                      <a:pt x="7246" y="3805"/>
                      <a:pt x="6963" y="3616"/>
                      <a:pt x="6679" y="3490"/>
                    </a:cubicBezTo>
                    <a:cubicBezTo>
                      <a:pt x="6868" y="3364"/>
                      <a:pt x="7120" y="3301"/>
                      <a:pt x="7341" y="3238"/>
                    </a:cubicBezTo>
                    <a:close/>
                    <a:moveTo>
                      <a:pt x="2340" y="2993"/>
                    </a:moveTo>
                    <a:cubicBezTo>
                      <a:pt x="2618" y="2993"/>
                      <a:pt x="2897" y="3021"/>
                      <a:pt x="3151" y="3049"/>
                    </a:cubicBezTo>
                    <a:cubicBezTo>
                      <a:pt x="3025" y="3522"/>
                      <a:pt x="2899" y="3994"/>
                      <a:pt x="2867" y="4593"/>
                    </a:cubicBezTo>
                    <a:cubicBezTo>
                      <a:pt x="2457" y="4908"/>
                      <a:pt x="2048" y="5223"/>
                      <a:pt x="1670" y="5569"/>
                    </a:cubicBezTo>
                    <a:cubicBezTo>
                      <a:pt x="1040" y="4782"/>
                      <a:pt x="473" y="3616"/>
                      <a:pt x="1355" y="3175"/>
                    </a:cubicBezTo>
                    <a:cubicBezTo>
                      <a:pt x="1651" y="3036"/>
                      <a:pt x="1995" y="2993"/>
                      <a:pt x="2340" y="2993"/>
                    </a:cubicBezTo>
                    <a:close/>
                    <a:moveTo>
                      <a:pt x="8935" y="3013"/>
                    </a:moveTo>
                    <a:cubicBezTo>
                      <a:pt x="9678" y="3013"/>
                      <a:pt x="10397" y="3218"/>
                      <a:pt x="10397" y="3868"/>
                    </a:cubicBezTo>
                    <a:cubicBezTo>
                      <a:pt x="10397" y="4435"/>
                      <a:pt x="9956" y="5097"/>
                      <a:pt x="9609" y="5569"/>
                    </a:cubicBezTo>
                    <a:cubicBezTo>
                      <a:pt x="9294" y="5254"/>
                      <a:pt x="8884" y="4908"/>
                      <a:pt x="8412" y="4593"/>
                    </a:cubicBezTo>
                    <a:cubicBezTo>
                      <a:pt x="8349" y="4089"/>
                      <a:pt x="8254" y="3553"/>
                      <a:pt x="8160" y="3080"/>
                    </a:cubicBezTo>
                    <a:cubicBezTo>
                      <a:pt x="8400" y="3039"/>
                      <a:pt x="8669" y="3013"/>
                      <a:pt x="8935" y="3013"/>
                    </a:cubicBezTo>
                    <a:close/>
                    <a:moveTo>
                      <a:pt x="8538" y="5695"/>
                    </a:moveTo>
                    <a:cubicBezTo>
                      <a:pt x="8727" y="5853"/>
                      <a:pt x="8884" y="6010"/>
                      <a:pt x="9042" y="6168"/>
                    </a:cubicBezTo>
                    <a:cubicBezTo>
                      <a:pt x="8884" y="6325"/>
                      <a:pt x="8695" y="6483"/>
                      <a:pt x="8538" y="6640"/>
                    </a:cubicBezTo>
                    <a:lnTo>
                      <a:pt x="8538" y="5695"/>
                    </a:lnTo>
                    <a:close/>
                    <a:moveTo>
                      <a:pt x="2741" y="5727"/>
                    </a:moveTo>
                    <a:lnTo>
                      <a:pt x="2741" y="6672"/>
                    </a:lnTo>
                    <a:cubicBezTo>
                      <a:pt x="2552" y="6514"/>
                      <a:pt x="2394" y="6357"/>
                      <a:pt x="2237" y="6199"/>
                    </a:cubicBezTo>
                    <a:cubicBezTo>
                      <a:pt x="2426" y="6010"/>
                      <a:pt x="2583" y="5884"/>
                      <a:pt x="2741" y="5727"/>
                    </a:cubicBezTo>
                    <a:close/>
                    <a:moveTo>
                      <a:pt x="5671" y="3837"/>
                    </a:moveTo>
                    <a:cubicBezTo>
                      <a:pt x="6364" y="4152"/>
                      <a:pt x="7026" y="4561"/>
                      <a:pt x="7656" y="5002"/>
                    </a:cubicBezTo>
                    <a:cubicBezTo>
                      <a:pt x="7750" y="5821"/>
                      <a:pt x="7750" y="6609"/>
                      <a:pt x="7656" y="7334"/>
                    </a:cubicBezTo>
                    <a:cubicBezTo>
                      <a:pt x="7026" y="7775"/>
                      <a:pt x="6364" y="8184"/>
                      <a:pt x="5671" y="8531"/>
                    </a:cubicBezTo>
                    <a:cubicBezTo>
                      <a:pt x="4946" y="8216"/>
                      <a:pt x="4285" y="7806"/>
                      <a:pt x="3655" y="7334"/>
                    </a:cubicBezTo>
                    <a:cubicBezTo>
                      <a:pt x="3560" y="6609"/>
                      <a:pt x="3560" y="5821"/>
                      <a:pt x="3655" y="5002"/>
                    </a:cubicBezTo>
                    <a:cubicBezTo>
                      <a:pt x="3970" y="4782"/>
                      <a:pt x="4285" y="4593"/>
                      <a:pt x="4631" y="4404"/>
                    </a:cubicBezTo>
                    <a:cubicBezTo>
                      <a:pt x="4978" y="4183"/>
                      <a:pt x="5356" y="3994"/>
                      <a:pt x="5671" y="3837"/>
                    </a:cubicBezTo>
                    <a:close/>
                    <a:moveTo>
                      <a:pt x="3781" y="8436"/>
                    </a:moveTo>
                    <a:lnTo>
                      <a:pt x="3781" y="8436"/>
                    </a:lnTo>
                    <a:cubicBezTo>
                      <a:pt x="3907" y="8531"/>
                      <a:pt x="4033" y="8594"/>
                      <a:pt x="4222" y="8688"/>
                    </a:cubicBezTo>
                    <a:cubicBezTo>
                      <a:pt x="4241" y="8641"/>
                      <a:pt x="4248" y="8625"/>
                      <a:pt x="4250" y="8625"/>
                    </a:cubicBezTo>
                    <a:lnTo>
                      <a:pt x="4250" y="8625"/>
                    </a:lnTo>
                    <a:cubicBezTo>
                      <a:pt x="4252" y="8625"/>
                      <a:pt x="4233" y="8679"/>
                      <a:pt x="4225" y="8690"/>
                    </a:cubicBezTo>
                    <a:lnTo>
                      <a:pt x="4225" y="8690"/>
                    </a:lnTo>
                    <a:cubicBezTo>
                      <a:pt x="4224" y="8689"/>
                      <a:pt x="4223" y="8689"/>
                      <a:pt x="4222" y="8688"/>
                    </a:cubicBezTo>
                    <a:lnTo>
                      <a:pt x="4222" y="8688"/>
                    </a:lnTo>
                    <a:cubicBezTo>
                      <a:pt x="4222" y="8691"/>
                      <a:pt x="4222" y="8692"/>
                      <a:pt x="4223" y="8692"/>
                    </a:cubicBezTo>
                    <a:cubicBezTo>
                      <a:pt x="4223" y="8692"/>
                      <a:pt x="4224" y="8691"/>
                      <a:pt x="4225" y="8690"/>
                    </a:cubicBezTo>
                    <a:lnTo>
                      <a:pt x="4225" y="8690"/>
                    </a:lnTo>
                    <a:cubicBezTo>
                      <a:pt x="4350" y="8753"/>
                      <a:pt x="4475" y="8846"/>
                      <a:pt x="4631" y="8909"/>
                    </a:cubicBezTo>
                    <a:cubicBezTo>
                      <a:pt x="4411" y="9003"/>
                      <a:pt x="4159" y="9066"/>
                      <a:pt x="3970" y="9129"/>
                    </a:cubicBezTo>
                    <a:cubicBezTo>
                      <a:pt x="3907" y="8909"/>
                      <a:pt x="3844" y="8688"/>
                      <a:pt x="3781" y="8436"/>
                    </a:cubicBezTo>
                    <a:close/>
                    <a:moveTo>
                      <a:pt x="7498" y="8499"/>
                    </a:moveTo>
                    <a:cubicBezTo>
                      <a:pt x="7467" y="8688"/>
                      <a:pt x="7435" y="8909"/>
                      <a:pt x="7341" y="9161"/>
                    </a:cubicBezTo>
                    <a:cubicBezTo>
                      <a:pt x="7120" y="9066"/>
                      <a:pt x="6868" y="9035"/>
                      <a:pt x="6679" y="8972"/>
                    </a:cubicBezTo>
                    <a:cubicBezTo>
                      <a:pt x="6994" y="8814"/>
                      <a:pt x="7278" y="8625"/>
                      <a:pt x="7498" y="8499"/>
                    </a:cubicBezTo>
                    <a:close/>
                    <a:moveTo>
                      <a:pt x="1638" y="6798"/>
                    </a:moveTo>
                    <a:cubicBezTo>
                      <a:pt x="1985" y="7145"/>
                      <a:pt x="2394" y="7491"/>
                      <a:pt x="2836" y="7775"/>
                    </a:cubicBezTo>
                    <a:cubicBezTo>
                      <a:pt x="2899" y="8279"/>
                      <a:pt x="2993" y="8814"/>
                      <a:pt x="3088" y="9287"/>
                    </a:cubicBezTo>
                    <a:cubicBezTo>
                      <a:pt x="2848" y="9347"/>
                      <a:pt x="2583" y="9369"/>
                      <a:pt x="2309" y="9369"/>
                    </a:cubicBezTo>
                    <a:cubicBezTo>
                      <a:pt x="2150" y="9369"/>
                      <a:pt x="1989" y="9361"/>
                      <a:pt x="1827" y="9350"/>
                    </a:cubicBezTo>
                    <a:cubicBezTo>
                      <a:pt x="1103" y="9224"/>
                      <a:pt x="725" y="8846"/>
                      <a:pt x="945" y="8090"/>
                    </a:cubicBezTo>
                    <a:cubicBezTo>
                      <a:pt x="1040" y="7649"/>
                      <a:pt x="1323" y="7239"/>
                      <a:pt x="1638" y="6798"/>
                    </a:cubicBezTo>
                    <a:close/>
                    <a:moveTo>
                      <a:pt x="9641" y="6830"/>
                    </a:moveTo>
                    <a:cubicBezTo>
                      <a:pt x="9987" y="7271"/>
                      <a:pt x="10428" y="7932"/>
                      <a:pt x="10428" y="8531"/>
                    </a:cubicBezTo>
                    <a:cubicBezTo>
                      <a:pt x="10405" y="9192"/>
                      <a:pt x="9707" y="9391"/>
                      <a:pt x="8988" y="9391"/>
                    </a:cubicBezTo>
                    <a:cubicBezTo>
                      <a:pt x="8713" y="9391"/>
                      <a:pt x="8435" y="9362"/>
                      <a:pt x="8191" y="9318"/>
                    </a:cubicBezTo>
                    <a:cubicBezTo>
                      <a:pt x="8286" y="8846"/>
                      <a:pt x="8412" y="8373"/>
                      <a:pt x="8443" y="7806"/>
                    </a:cubicBezTo>
                    <a:cubicBezTo>
                      <a:pt x="8853" y="7491"/>
                      <a:pt x="9294" y="7176"/>
                      <a:pt x="9641" y="6830"/>
                    </a:cubicBezTo>
                    <a:close/>
                    <a:moveTo>
                      <a:pt x="5671" y="9444"/>
                    </a:moveTo>
                    <a:cubicBezTo>
                      <a:pt x="6144" y="9633"/>
                      <a:pt x="6616" y="9822"/>
                      <a:pt x="7120" y="9948"/>
                    </a:cubicBezTo>
                    <a:cubicBezTo>
                      <a:pt x="6868" y="10453"/>
                      <a:pt x="6522" y="11177"/>
                      <a:pt x="6049" y="11429"/>
                    </a:cubicBezTo>
                    <a:cubicBezTo>
                      <a:pt x="5909" y="11527"/>
                      <a:pt x="5782" y="11569"/>
                      <a:pt x="5659" y="11569"/>
                    </a:cubicBezTo>
                    <a:cubicBezTo>
                      <a:pt x="5504" y="11569"/>
                      <a:pt x="5356" y="11503"/>
                      <a:pt x="5198" y="11398"/>
                    </a:cubicBezTo>
                    <a:cubicBezTo>
                      <a:pt x="4757" y="11083"/>
                      <a:pt x="4411" y="10453"/>
                      <a:pt x="4222" y="9948"/>
                    </a:cubicBezTo>
                    <a:cubicBezTo>
                      <a:pt x="4694" y="9822"/>
                      <a:pt x="5198" y="9633"/>
                      <a:pt x="5671" y="9444"/>
                    </a:cubicBezTo>
                    <a:close/>
                    <a:moveTo>
                      <a:pt x="5689" y="1"/>
                    </a:moveTo>
                    <a:cubicBezTo>
                      <a:pt x="5142" y="1"/>
                      <a:pt x="4663" y="283"/>
                      <a:pt x="4285" y="686"/>
                    </a:cubicBezTo>
                    <a:cubicBezTo>
                      <a:pt x="3907" y="1127"/>
                      <a:pt x="3623" y="1663"/>
                      <a:pt x="3434" y="2261"/>
                    </a:cubicBezTo>
                    <a:cubicBezTo>
                      <a:pt x="3054" y="2197"/>
                      <a:pt x="2712" y="2168"/>
                      <a:pt x="2405" y="2168"/>
                    </a:cubicBezTo>
                    <a:cubicBezTo>
                      <a:pt x="753" y="2168"/>
                      <a:pt x="126" y="3018"/>
                      <a:pt x="126" y="3868"/>
                    </a:cubicBezTo>
                    <a:cubicBezTo>
                      <a:pt x="126" y="4687"/>
                      <a:pt x="630" y="5538"/>
                      <a:pt x="1166" y="6168"/>
                    </a:cubicBezTo>
                    <a:cubicBezTo>
                      <a:pt x="788" y="6640"/>
                      <a:pt x="441" y="7176"/>
                      <a:pt x="221" y="7775"/>
                    </a:cubicBezTo>
                    <a:cubicBezTo>
                      <a:pt x="0" y="8499"/>
                      <a:pt x="126" y="9224"/>
                      <a:pt x="693" y="9696"/>
                    </a:cubicBezTo>
                    <a:cubicBezTo>
                      <a:pt x="1155" y="10078"/>
                      <a:pt x="1784" y="10204"/>
                      <a:pt x="2416" y="10204"/>
                    </a:cubicBezTo>
                    <a:cubicBezTo>
                      <a:pt x="2775" y="10204"/>
                      <a:pt x="3135" y="10163"/>
                      <a:pt x="3466" y="10106"/>
                    </a:cubicBezTo>
                    <a:lnTo>
                      <a:pt x="3812" y="10925"/>
                    </a:lnTo>
                    <a:cubicBezTo>
                      <a:pt x="4442" y="12059"/>
                      <a:pt x="5135" y="12374"/>
                      <a:pt x="5702" y="12374"/>
                    </a:cubicBezTo>
                    <a:cubicBezTo>
                      <a:pt x="6837" y="12374"/>
                      <a:pt x="7593" y="11177"/>
                      <a:pt x="8002" y="10106"/>
                    </a:cubicBezTo>
                    <a:cubicBezTo>
                      <a:pt x="8317" y="10159"/>
                      <a:pt x="8660" y="10194"/>
                      <a:pt x="9004" y="10194"/>
                    </a:cubicBezTo>
                    <a:cubicBezTo>
                      <a:pt x="9690" y="10194"/>
                      <a:pt x="10376" y="10054"/>
                      <a:pt x="10838" y="9633"/>
                    </a:cubicBezTo>
                    <a:cubicBezTo>
                      <a:pt x="11310" y="9161"/>
                      <a:pt x="11373" y="8531"/>
                      <a:pt x="11216" y="7901"/>
                    </a:cubicBezTo>
                    <a:cubicBezTo>
                      <a:pt x="10995" y="7302"/>
                      <a:pt x="10617" y="6703"/>
                      <a:pt x="10208" y="6199"/>
                    </a:cubicBezTo>
                    <a:cubicBezTo>
                      <a:pt x="10838" y="5443"/>
                      <a:pt x="11405" y="4435"/>
                      <a:pt x="11184" y="3490"/>
                    </a:cubicBezTo>
                    <a:cubicBezTo>
                      <a:pt x="10995" y="2765"/>
                      <a:pt x="10397" y="2387"/>
                      <a:pt x="9641" y="2230"/>
                    </a:cubicBezTo>
                    <a:cubicBezTo>
                      <a:pt x="9406" y="2175"/>
                      <a:pt x="9153" y="2150"/>
                      <a:pt x="8895" y="2150"/>
                    </a:cubicBezTo>
                    <a:cubicBezTo>
                      <a:pt x="8565" y="2150"/>
                      <a:pt x="8226" y="2191"/>
                      <a:pt x="7908" y="2261"/>
                    </a:cubicBezTo>
                    <a:cubicBezTo>
                      <a:pt x="7593" y="1348"/>
                      <a:pt x="6994" y="340"/>
                      <a:pt x="6112" y="56"/>
                    </a:cubicBezTo>
                    <a:cubicBezTo>
                      <a:pt x="5967" y="18"/>
                      <a:pt x="5826" y="1"/>
                      <a:pt x="5689" y="1"/>
                    </a:cubicBezTo>
                    <a:close/>
                  </a:path>
                </a:pathLst>
              </a:custGeom>
              <a:solidFill>
                <a:srgbClr val="9E00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03" name="Google Shape;1103;p29"/>
              <p:cNvSpPr/>
              <p:nvPr/>
            </p:nvSpPr>
            <p:spPr>
              <a:xfrm>
                <a:off x="-42667700" y="2443600"/>
                <a:ext cx="62250" cy="61475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2459" extrusionOk="0">
                    <a:moveTo>
                      <a:pt x="1249" y="858"/>
                    </a:moveTo>
                    <a:cubicBezTo>
                      <a:pt x="1468" y="858"/>
                      <a:pt x="1639" y="1027"/>
                      <a:pt x="1639" y="1260"/>
                    </a:cubicBezTo>
                    <a:cubicBezTo>
                      <a:pt x="1607" y="1418"/>
                      <a:pt x="1481" y="1575"/>
                      <a:pt x="1323" y="1670"/>
                    </a:cubicBezTo>
                    <a:cubicBezTo>
                      <a:pt x="1285" y="1681"/>
                      <a:pt x="1248" y="1686"/>
                      <a:pt x="1211" y="1686"/>
                    </a:cubicBezTo>
                    <a:cubicBezTo>
                      <a:pt x="1040" y="1686"/>
                      <a:pt x="897" y="1569"/>
                      <a:pt x="819" y="1386"/>
                    </a:cubicBezTo>
                    <a:cubicBezTo>
                      <a:pt x="756" y="1134"/>
                      <a:pt x="851" y="945"/>
                      <a:pt x="1103" y="882"/>
                    </a:cubicBezTo>
                    <a:cubicBezTo>
                      <a:pt x="1153" y="866"/>
                      <a:pt x="1202" y="858"/>
                      <a:pt x="1249" y="858"/>
                    </a:cubicBezTo>
                    <a:close/>
                    <a:moveTo>
                      <a:pt x="1229" y="0"/>
                    </a:moveTo>
                    <a:cubicBezTo>
                      <a:pt x="567" y="0"/>
                      <a:pt x="0" y="567"/>
                      <a:pt x="0" y="1229"/>
                    </a:cubicBezTo>
                    <a:cubicBezTo>
                      <a:pt x="0" y="1874"/>
                      <a:pt x="509" y="2459"/>
                      <a:pt x="1177" y="2459"/>
                    </a:cubicBezTo>
                    <a:cubicBezTo>
                      <a:pt x="1194" y="2459"/>
                      <a:pt x="1211" y="2458"/>
                      <a:pt x="1229" y="2458"/>
                    </a:cubicBezTo>
                    <a:cubicBezTo>
                      <a:pt x="1891" y="2458"/>
                      <a:pt x="2489" y="1891"/>
                      <a:pt x="2489" y="1229"/>
                    </a:cubicBezTo>
                    <a:cubicBezTo>
                      <a:pt x="2426" y="567"/>
                      <a:pt x="1891" y="0"/>
                      <a:pt x="1229" y="0"/>
                    </a:cubicBezTo>
                    <a:close/>
                  </a:path>
                </a:pathLst>
              </a:custGeom>
              <a:solidFill>
                <a:srgbClr val="9E00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104" name="Google Shape;1104;p29"/>
            <p:cNvSpPr/>
            <p:nvPr/>
          </p:nvSpPr>
          <p:spPr>
            <a:xfrm>
              <a:off x="4370063" y="1935673"/>
              <a:ext cx="342156" cy="343401"/>
            </a:xfrm>
            <a:custGeom>
              <a:avLst/>
              <a:gdLst/>
              <a:ahLst/>
              <a:cxnLst/>
              <a:rect l="l" t="t" r="r" b="b"/>
              <a:pathLst>
                <a:path w="12635" h="12681" extrusionOk="0">
                  <a:moveTo>
                    <a:pt x="2017" y="865"/>
                  </a:moveTo>
                  <a:lnTo>
                    <a:pt x="3624" y="1275"/>
                  </a:lnTo>
                  <a:cubicBezTo>
                    <a:pt x="3655" y="1370"/>
                    <a:pt x="2679" y="4961"/>
                    <a:pt x="2679" y="4961"/>
                  </a:cubicBezTo>
                  <a:lnTo>
                    <a:pt x="2553" y="5339"/>
                  </a:lnTo>
                  <a:lnTo>
                    <a:pt x="946" y="4898"/>
                  </a:lnTo>
                  <a:lnTo>
                    <a:pt x="2017" y="865"/>
                  </a:lnTo>
                  <a:close/>
                  <a:moveTo>
                    <a:pt x="10460" y="4867"/>
                  </a:moveTo>
                  <a:lnTo>
                    <a:pt x="11689" y="5182"/>
                  </a:lnTo>
                  <a:lnTo>
                    <a:pt x="11469" y="6001"/>
                  </a:lnTo>
                  <a:lnTo>
                    <a:pt x="10240" y="5686"/>
                  </a:lnTo>
                  <a:lnTo>
                    <a:pt x="10460" y="4867"/>
                  </a:lnTo>
                  <a:close/>
                  <a:moveTo>
                    <a:pt x="4159" y="2346"/>
                  </a:moveTo>
                  <a:lnTo>
                    <a:pt x="9799" y="3858"/>
                  </a:lnTo>
                  <a:lnTo>
                    <a:pt x="9200" y="6284"/>
                  </a:lnTo>
                  <a:lnTo>
                    <a:pt x="8381" y="6064"/>
                  </a:lnTo>
                  <a:cubicBezTo>
                    <a:pt x="8413" y="5465"/>
                    <a:pt x="8161" y="4867"/>
                    <a:pt x="7625" y="4552"/>
                  </a:cubicBezTo>
                  <a:cubicBezTo>
                    <a:pt x="7341" y="4366"/>
                    <a:pt x="7014" y="4275"/>
                    <a:pt x="6691" y="4275"/>
                  </a:cubicBezTo>
                  <a:cubicBezTo>
                    <a:pt x="6084" y="4275"/>
                    <a:pt x="5487" y="4596"/>
                    <a:pt x="5199" y="5213"/>
                  </a:cubicBezTo>
                  <a:cubicBezTo>
                    <a:pt x="4601" y="5056"/>
                    <a:pt x="3529" y="4804"/>
                    <a:pt x="3529" y="4804"/>
                  </a:cubicBezTo>
                  <a:cubicBezTo>
                    <a:pt x="3624" y="4552"/>
                    <a:pt x="4128" y="2630"/>
                    <a:pt x="4159" y="2346"/>
                  </a:cubicBezTo>
                  <a:close/>
                  <a:moveTo>
                    <a:pt x="6746" y="5106"/>
                  </a:moveTo>
                  <a:cubicBezTo>
                    <a:pt x="7102" y="5106"/>
                    <a:pt x="7435" y="5355"/>
                    <a:pt x="7562" y="5686"/>
                  </a:cubicBezTo>
                  <a:cubicBezTo>
                    <a:pt x="7594" y="5906"/>
                    <a:pt x="7594" y="6095"/>
                    <a:pt x="7531" y="6284"/>
                  </a:cubicBezTo>
                  <a:cubicBezTo>
                    <a:pt x="7368" y="6610"/>
                    <a:pt x="7067" y="6798"/>
                    <a:pt x="6756" y="6798"/>
                  </a:cubicBezTo>
                  <a:cubicBezTo>
                    <a:pt x="6646" y="6798"/>
                    <a:pt x="6535" y="6775"/>
                    <a:pt x="6428" y="6725"/>
                  </a:cubicBezTo>
                  <a:cubicBezTo>
                    <a:pt x="6176" y="6631"/>
                    <a:pt x="6018" y="6442"/>
                    <a:pt x="5955" y="6221"/>
                  </a:cubicBezTo>
                  <a:cubicBezTo>
                    <a:pt x="5798" y="5749"/>
                    <a:pt x="6050" y="5276"/>
                    <a:pt x="6491" y="5150"/>
                  </a:cubicBezTo>
                  <a:cubicBezTo>
                    <a:pt x="6575" y="5120"/>
                    <a:pt x="6661" y="5106"/>
                    <a:pt x="6746" y="5106"/>
                  </a:cubicBezTo>
                  <a:close/>
                  <a:moveTo>
                    <a:pt x="7531" y="7387"/>
                  </a:moveTo>
                  <a:lnTo>
                    <a:pt x="8476" y="9277"/>
                  </a:lnTo>
                  <a:lnTo>
                    <a:pt x="4947" y="9277"/>
                  </a:lnTo>
                  <a:lnTo>
                    <a:pt x="5955" y="7387"/>
                  </a:lnTo>
                  <a:cubicBezTo>
                    <a:pt x="6192" y="7529"/>
                    <a:pt x="6451" y="7600"/>
                    <a:pt x="6719" y="7600"/>
                  </a:cubicBezTo>
                  <a:cubicBezTo>
                    <a:pt x="6987" y="7600"/>
                    <a:pt x="7263" y="7529"/>
                    <a:pt x="7531" y="7387"/>
                  </a:cubicBezTo>
                  <a:close/>
                  <a:moveTo>
                    <a:pt x="1791" y="1"/>
                  </a:moveTo>
                  <a:cubicBezTo>
                    <a:pt x="1607" y="1"/>
                    <a:pt x="1440" y="138"/>
                    <a:pt x="1387" y="298"/>
                  </a:cubicBezTo>
                  <a:lnTo>
                    <a:pt x="95" y="5150"/>
                  </a:lnTo>
                  <a:cubicBezTo>
                    <a:pt x="1" y="5371"/>
                    <a:pt x="158" y="5591"/>
                    <a:pt x="347" y="5654"/>
                  </a:cubicBezTo>
                  <a:lnTo>
                    <a:pt x="2742" y="6284"/>
                  </a:lnTo>
                  <a:cubicBezTo>
                    <a:pt x="2773" y="6288"/>
                    <a:pt x="2804" y="6290"/>
                    <a:pt x="2833" y="6290"/>
                  </a:cubicBezTo>
                  <a:cubicBezTo>
                    <a:pt x="3040" y="6290"/>
                    <a:pt x="3195" y="6194"/>
                    <a:pt x="3277" y="6001"/>
                  </a:cubicBezTo>
                  <a:lnTo>
                    <a:pt x="3403" y="5623"/>
                  </a:lnTo>
                  <a:lnTo>
                    <a:pt x="5073" y="6095"/>
                  </a:lnTo>
                  <a:cubicBezTo>
                    <a:pt x="5073" y="6379"/>
                    <a:pt x="5199" y="6631"/>
                    <a:pt x="5325" y="6883"/>
                  </a:cubicBezTo>
                  <a:lnTo>
                    <a:pt x="2616" y="12081"/>
                  </a:lnTo>
                  <a:cubicBezTo>
                    <a:pt x="2490" y="12270"/>
                    <a:pt x="2553" y="12522"/>
                    <a:pt x="2773" y="12617"/>
                  </a:cubicBezTo>
                  <a:cubicBezTo>
                    <a:pt x="2838" y="12660"/>
                    <a:pt x="2907" y="12681"/>
                    <a:pt x="2974" y="12681"/>
                  </a:cubicBezTo>
                  <a:cubicBezTo>
                    <a:pt x="3103" y="12681"/>
                    <a:pt x="3226" y="12604"/>
                    <a:pt x="3309" y="12459"/>
                  </a:cubicBezTo>
                  <a:lnTo>
                    <a:pt x="4538" y="10191"/>
                  </a:lnTo>
                  <a:cubicBezTo>
                    <a:pt x="4559" y="10201"/>
                    <a:pt x="4538" y="10205"/>
                    <a:pt x="4668" y="10205"/>
                  </a:cubicBezTo>
                  <a:cubicBezTo>
                    <a:pt x="4930" y="10205"/>
                    <a:pt x="5798" y="10191"/>
                    <a:pt x="8822" y="10191"/>
                  </a:cubicBezTo>
                  <a:lnTo>
                    <a:pt x="8917" y="10191"/>
                  </a:lnTo>
                  <a:lnTo>
                    <a:pt x="10082" y="12459"/>
                  </a:lnTo>
                  <a:cubicBezTo>
                    <a:pt x="10165" y="12604"/>
                    <a:pt x="10289" y="12681"/>
                    <a:pt x="10426" y="12681"/>
                  </a:cubicBezTo>
                  <a:cubicBezTo>
                    <a:pt x="10498" y="12681"/>
                    <a:pt x="10574" y="12660"/>
                    <a:pt x="10650" y="12617"/>
                  </a:cubicBezTo>
                  <a:cubicBezTo>
                    <a:pt x="10839" y="12522"/>
                    <a:pt x="10902" y="12270"/>
                    <a:pt x="10807" y="12081"/>
                  </a:cubicBezTo>
                  <a:lnTo>
                    <a:pt x="8129" y="6914"/>
                  </a:lnTo>
                  <a:lnTo>
                    <a:pt x="9389" y="7261"/>
                  </a:lnTo>
                  <a:cubicBezTo>
                    <a:pt x="9428" y="7272"/>
                    <a:pt x="9466" y="7277"/>
                    <a:pt x="9503" y="7277"/>
                  </a:cubicBezTo>
                  <a:cubicBezTo>
                    <a:pt x="9674" y="7277"/>
                    <a:pt x="9816" y="7164"/>
                    <a:pt x="9893" y="7009"/>
                  </a:cubicBezTo>
                  <a:lnTo>
                    <a:pt x="10019" y="6599"/>
                  </a:lnTo>
                  <a:lnTo>
                    <a:pt x="11626" y="7040"/>
                  </a:lnTo>
                  <a:cubicBezTo>
                    <a:pt x="11660" y="7050"/>
                    <a:pt x="11694" y="7055"/>
                    <a:pt x="11727" y="7055"/>
                  </a:cubicBezTo>
                  <a:cubicBezTo>
                    <a:pt x="11910" y="7055"/>
                    <a:pt x="12077" y="6917"/>
                    <a:pt x="12130" y="6757"/>
                  </a:cubicBezTo>
                  <a:lnTo>
                    <a:pt x="12571" y="5150"/>
                  </a:lnTo>
                  <a:cubicBezTo>
                    <a:pt x="12634" y="4804"/>
                    <a:pt x="12508" y="4583"/>
                    <a:pt x="12288" y="4520"/>
                  </a:cubicBezTo>
                  <a:lnTo>
                    <a:pt x="10681" y="4079"/>
                  </a:lnTo>
                  <a:lnTo>
                    <a:pt x="10776" y="3701"/>
                  </a:lnTo>
                  <a:cubicBezTo>
                    <a:pt x="10839" y="3449"/>
                    <a:pt x="10713" y="3260"/>
                    <a:pt x="10523" y="3165"/>
                  </a:cubicBezTo>
                  <a:lnTo>
                    <a:pt x="4443" y="1559"/>
                  </a:lnTo>
                  <a:lnTo>
                    <a:pt x="4569" y="1181"/>
                  </a:lnTo>
                  <a:cubicBezTo>
                    <a:pt x="4601" y="928"/>
                    <a:pt x="4506" y="739"/>
                    <a:pt x="4285" y="645"/>
                  </a:cubicBezTo>
                  <a:lnTo>
                    <a:pt x="1891" y="15"/>
                  </a:lnTo>
                  <a:cubicBezTo>
                    <a:pt x="1857" y="5"/>
                    <a:pt x="1824" y="1"/>
                    <a:pt x="1791" y="1"/>
                  </a:cubicBezTo>
                  <a:close/>
                </a:path>
              </a:pathLst>
            </a:custGeom>
            <a:solidFill>
              <a:srgbClr val="9E0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5" name="Google Shape;1105;p29"/>
          <p:cNvSpPr txBox="1">
            <a:spLocks noGrp="1"/>
          </p:cNvSpPr>
          <p:nvPr>
            <p:ph type="ctrTitle" idx="6"/>
          </p:nvPr>
        </p:nvSpPr>
        <p:spPr>
          <a:xfrm>
            <a:off x="1007650" y="790500"/>
            <a:ext cx="71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u="sng" dirty="0">
                <a:latin typeface="Rockwell" panose="02060603020205020403" pitchFamily="18" charset="0"/>
              </a:rPr>
              <a:t>Summary</a:t>
            </a:r>
            <a:r>
              <a:rPr lang="en-US" sz="2400" dirty="0">
                <a:latin typeface="Rockwell" panose="02060603020205020403" pitchFamily="18" charset="0"/>
              </a:rPr>
              <a:t> of Previously Covered Subject Matter</a:t>
            </a:r>
            <a:endParaRPr sz="2400" dirty="0"/>
          </a:p>
        </p:txBody>
      </p:sp>
      <p:grpSp>
        <p:nvGrpSpPr>
          <p:cNvPr id="15" name="Google Shape;5242;p46">
            <a:extLst>
              <a:ext uri="{FF2B5EF4-FFF2-40B4-BE49-F238E27FC236}">
                <a16:creationId xmlns:a16="http://schemas.microsoft.com/office/drawing/2014/main" id="{6DDD8896-000D-4216-B9C9-2C1ADDCEC188}"/>
              </a:ext>
            </a:extLst>
          </p:cNvPr>
          <p:cNvGrpSpPr/>
          <p:nvPr/>
        </p:nvGrpSpPr>
        <p:grpSpPr>
          <a:xfrm>
            <a:off x="6928304" y="1897027"/>
            <a:ext cx="351155" cy="346092"/>
            <a:chOff x="-64774725" y="1916550"/>
            <a:chExt cx="319000" cy="314400"/>
          </a:xfrm>
          <a:solidFill>
            <a:schemeClr val="tx1"/>
          </a:solidFill>
        </p:grpSpPr>
        <p:sp>
          <p:nvSpPr>
            <p:cNvPr id="16" name="Google Shape;5243;p46">
              <a:extLst>
                <a:ext uri="{FF2B5EF4-FFF2-40B4-BE49-F238E27FC236}">
                  <a16:creationId xmlns:a16="http://schemas.microsoft.com/office/drawing/2014/main" id="{228EBCC7-4DD5-4034-B42E-A419A5E9210F}"/>
                </a:ext>
              </a:extLst>
            </p:cNvPr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5244;p46">
              <a:extLst>
                <a:ext uri="{FF2B5EF4-FFF2-40B4-BE49-F238E27FC236}">
                  <a16:creationId xmlns:a16="http://schemas.microsoft.com/office/drawing/2014/main" id="{3832314C-10F8-4B79-8E91-60CB3776BD66}"/>
                </a:ext>
              </a:extLst>
            </p:cNvPr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" name="summary">
            <a:hlinkClick r:id="" action="ppaction://media"/>
            <a:extLst>
              <a:ext uri="{FF2B5EF4-FFF2-40B4-BE49-F238E27FC236}">
                <a16:creationId xmlns:a16="http://schemas.microsoft.com/office/drawing/2014/main" id="{54F0EB95-6EFF-4DF2-9F98-A07AB2A957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26225" y="3031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11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1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25"/>
          <p:cNvSpPr txBox="1">
            <a:spLocks noGrp="1"/>
          </p:cNvSpPr>
          <p:nvPr>
            <p:ph type="ctrTitle"/>
          </p:nvPr>
        </p:nvSpPr>
        <p:spPr>
          <a:xfrm>
            <a:off x="2504224" y="1371600"/>
            <a:ext cx="3842788" cy="8865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s" sz="2400" u="sng" dirty="0">
                <a:latin typeface="Rockwell" panose="02060603020205020403" pitchFamily="18" charset="0"/>
              </a:rPr>
              <a:t>Additional </a:t>
            </a:r>
            <a:br>
              <a:rPr lang="es" sz="2400" u="sng" dirty="0">
                <a:latin typeface="Rockwell" panose="02060603020205020403" pitchFamily="18" charset="0"/>
              </a:rPr>
            </a:br>
            <a:r>
              <a:rPr lang="es" sz="2400" u="sng" dirty="0">
                <a:latin typeface="Rockwell" panose="02060603020205020403" pitchFamily="18" charset="0"/>
              </a:rPr>
              <a:t>Details </a:t>
            </a:r>
            <a:r>
              <a:rPr lang="es" sz="1400" dirty="0">
                <a:latin typeface="Rockwell" panose="02060603020205020403" pitchFamily="18" charset="0"/>
              </a:rPr>
              <a:t>(Previously Asked Questions)</a:t>
            </a:r>
            <a:endParaRPr sz="2400" u="sng" dirty="0">
              <a:latin typeface="Rockwell" panose="02060603020205020403" pitchFamily="18" charset="0"/>
            </a:endParaRPr>
          </a:p>
        </p:txBody>
      </p:sp>
      <p:sp>
        <p:nvSpPr>
          <p:cNvPr id="1063" name="Google Shape;1063;p25"/>
          <p:cNvSpPr txBox="1">
            <a:spLocks noGrp="1"/>
          </p:cNvSpPr>
          <p:nvPr>
            <p:ph type="subTitle" idx="1"/>
          </p:nvPr>
        </p:nvSpPr>
        <p:spPr>
          <a:xfrm>
            <a:off x="1943100" y="2336673"/>
            <a:ext cx="4693625" cy="1926045"/>
          </a:xfrm>
          <a:prstGeom prst="rect">
            <a:avLst/>
          </a:prstGeom>
          <a:solidFill>
            <a:srgbClr val="FFFFFF">
              <a:alpha val="63137"/>
            </a:srgbClr>
          </a:solidFill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b="1" dirty="0"/>
              <a:t>How are they funded?</a:t>
            </a:r>
          </a:p>
          <a:p>
            <a:pPr marL="0" lvl="0" indent="0">
              <a:spcAft>
                <a:spcPts val="1600"/>
              </a:spcAft>
            </a:pPr>
            <a:r>
              <a:rPr lang="en-US" dirty="0"/>
              <a:t>A: NASA, DoD, Other Private Entities</a:t>
            </a:r>
          </a:p>
          <a:p>
            <a:pPr marL="0" lvl="0" indent="0">
              <a:spcAft>
                <a:spcPts val="1600"/>
              </a:spcAft>
            </a:pPr>
            <a:r>
              <a:rPr lang="en-US" b="1" dirty="0"/>
              <a:t>Plans For the Future?</a:t>
            </a:r>
          </a:p>
          <a:p>
            <a:pPr marL="0" lvl="0" indent="0">
              <a:spcAft>
                <a:spcPts val="1600"/>
              </a:spcAft>
            </a:pPr>
            <a:r>
              <a:rPr lang="en-US" dirty="0"/>
              <a:t>A: TBC …</a:t>
            </a:r>
          </a:p>
          <a:p>
            <a:pPr marL="0" lvl="0" indent="0">
              <a:spcAft>
                <a:spcPts val="1600"/>
              </a:spcAft>
            </a:pPr>
            <a:endParaRPr lang="en-US" dirty="0"/>
          </a:p>
          <a:p>
            <a:pPr marL="0" lvl="0" indent="0">
              <a:spcAft>
                <a:spcPts val="1600"/>
              </a:spcAft>
            </a:pPr>
            <a:endParaRPr lang="en-US" dirty="0"/>
          </a:p>
          <a:p>
            <a:pPr marL="0" lvl="0" indent="0">
              <a:spcAft>
                <a:spcPts val="1600"/>
              </a:spcAft>
            </a:pPr>
            <a:r>
              <a:rPr lang="en-US" b="1" dirty="0"/>
              <a:t>What is the company structure like?</a:t>
            </a:r>
          </a:p>
          <a:p>
            <a:pPr marL="0" lvl="0" indent="0">
              <a:spcAft>
                <a:spcPts val="1600"/>
              </a:spcAft>
            </a:pPr>
            <a:r>
              <a:rPr lang="en-US" dirty="0"/>
              <a:t>A: Elon Musk: CEO, CTO</a:t>
            </a:r>
          </a:p>
          <a:p>
            <a:pPr marL="0" lvl="0" indent="0">
              <a:spcAft>
                <a:spcPts val="1600"/>
              </a:spcAft>
            </a:pPr>
            <a:r>
              <a:rPr lang="en-US" dirty="0"/>
              <a:t>Gwynne Shotwell: Pres., COO</a:t>
            </a:r>
          </a:p>
          <a:p>
            <a:pPr marL="0" indent="0">
              <a:spcAft>
                <a:spcPts val="1600"/>
              </a:spcAft>
            </a:pPr>
            <a:r>
              <a:rPr lang="en-US" dirty="0"/>
              <a:t>Hans Koenigsmann: VP</a:t>
            </a:r>
          </a:p>
          <a:p>
            <a:pPr marL="0" lvl="0" indent="0">
              <a:spcAft>
                <a:spcPts val="1600"/>
              </a:spcAft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1D49C4-22E7-4B77-B0A3-33207F475693}"/>
              </a:ext>
            </a:extLst>
          </p:cNvPr>
          <p:cNvSpPr txBox="1"/>
          <p:nvPr/>
        </p:nvSpPr>
        <p:spPr>
          <a:xfrm>
            <a:off x="5452783" y="994796"/>
            <a:ext cx="20574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For Full Company Structure </a:t>
            </a:r>
          </a:p>
          <a:p>
            <a:r>
              <a:rPr lang="en-US" sz="1100" dirty="0">
                <a:solidFill>
                  <a:schemeClr val="tx1"/>
                </a:solidFill>
                <a:hlinkClick r:id="rId5"/>
              </a:rPr>
              <a:t>Click Here!</a:t>
            </a:r>
            <a:endParaRPr lang="en-US" sz="1100" dirty="0">
              <a:solidFill>
                <a:schemeClr val="tx1"/>
              </a:solidFill>
            </a:endParaRPr>
          </a:p>
        </p:txBody>
      </p:sp>
      <p:pic>
        <p:nvPicPr>
          <p:cNvPr id="3" name="Additional Details">
            <a:hlinkClick r:id="" action="ppaction://media"/>
            <a:extLst>
              <a:ext uri="{FF2B5EF4-FFF2-40B4-BE49-F238E27FC236}">
                <a16:creationId xmlns:a16="http://schemas.microsoft.com/office/drawing/2014/main" id="{D9C486B9-99A1-47B7-A74C-BFD205AF45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691" y="279815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3EE4057-2B06-49A5-8A8F-6CC6E946F7F2}"/>
              </a:ext>
            </a:extLst>
          </p:cNvPr>
          <p:cNvSpPr>
            <a:spLocks noGrp="1"/>
          </p:cNvSpPr>
          <p:nvPr>
            <p:ph type="ctrTitle" idx="8"/>
          </p:nvPr>
        </p:nvSpPr>
        <p:spPr/>
        <p:txBody>
          <a:bodyPr/>
          <a:lstStyle/>
          <a:p>
            <a:r>
              <a:rPr lang="en-US" dirty="0">
                <a:latin typeface="Rockwell" panose="02060603020205020403" pitchFamily="18" charset="0"/>
              </a:rPr>
              <a:t>Additional Information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71F6CE-9092-427E-BE97-583AA645D9F1}"/>
              </a:ext>
            </a:extLst>
          </p:cNvPr>
          <p:cNvSpPr txBox="1"/>
          <p:nvPr/>
        </p:nvSpPr>
        <p:spPr>
          <a:xfrm>
            <a:off x="2808514" y="1661885"/>
            <a:ext cx="30625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Upcoming SpaceX Launches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March 4, </a:t>
            </a:r>
            <a:r>
              <a:rPr lang="en-US" dirty="0" err="1">
                <a:solidFill>
                  <a:schemeClr val="tx1"/>
                </a:solidFill>
                <a:latin typeface="Rockwell" panose="02060603020205020403" pitchFamily="18" charset="0"/>
              </a:rPr>
              <a:t>Starlink</a:t>
            </a:r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 V1.0-L17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March 7, </a:t>
            </a:r>
            <a:r>
              <a:rPr lang="en-US" dirty="0" err="1">
                <a:solidFill>
                  <a:schemeClr val="tx1"/>
                </a:solidFill>
                <a:latin typeface="Rockwell" panose="02060603020205020403" pitchFamily="18" charset="0"/>
              </a:rPr>
              <a:t>Starlink</a:t>
            </a:r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 V1.0-L20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April 20, Dragon crew second launch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A75CBF-3775-4C18-9339-65C913961F57}"/>
              </a:ext>
            </a:extLst>
          </p:cNvPr>
          <p:cNvSpPr txBox="1"/>
          <p:nvPr/>
        </p:nvSpPr>
        <p:spPr>
          <a:xfrm>
            <a:off x="1792514" y="3046880"/>
            <a:ext cx="19666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dearMoon Project:</a:t>
            </a:r>
          </a:p>
          <a:p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Using SpaceX Starship</a:t>
            </a:r>
          </a:p>
        </p:txBody>
      </p:sp>
      <p:pic>
        <p:nvPicPr>
          <p:cNvPr id="16" name="Picture 1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CB8DA6D-397F-436E-AB51-46E31D9E1F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8742" y="2960658"/>
            <a:ext cx="4353335" cy="1873318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7" name="Additional Info">
            <a:hlinkClick r:id="" action="ppaction://media"/>
            <a:extLst>
              <a:ext uri="{FF2B5EF4-FFF2-40B4-BE49-F238E27FC236}">
                <a16:creationId xmlns:a16="http://schemas.microsoft.com/office/drawing/2014/main" id="{30E9D2AB-21DC-475F-B5E7-B2C4A63E3E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34450" y="49691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226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187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28"/>
          <p:cNvSpPr txBox="1">
            <a:spLocks noGrp="1"/>
          </p:cNvSpPr>
          <p:nvPr>
            <p:ph type="ctrTitle" idx="8"/>
          </p:nvPr>
        </p:nvSpPr>
        <p:spPr>
          <a:xfrm>
            <a:off x="1007650" y="790500"/>
            <a:ext cx="7126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Rockwell" panose="02060603020205020403" pitchFamily="18" charset="0"/>
              </a:rPr>
              <a:t>Additional Information Cont.</a:t>
            </a:r>
            <a:endParaRPr dirty="0">
              <a:latin typeface="Rockwell" panose="02060603020205020403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F77118-9A60-4D53-86BB-3A3E8801CB20}"/>
              </a:ext>
            </a:extLst>
          </p:cNvPr>
          <p:cNvSpPr txBox="1"/>
          <p:nvPr/>
        </p:nvSpPr>
        <p:spPr>
          <a:xfrm>
            <a:off x="1633818" y="1727947"/>
            <a:ext cx="1902758" cy="2318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Far Future Plans :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MOON, 2022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MARS, 2024-2025</a:t>
            </a:r>
            <a:endParaRPr lang="en-US" baseline="30000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baseline="30000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endParaRPr lang="en-US" baseline="30000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 Other Advancement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NASA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China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ckwell" panose="02060603020205020403" pitchFamily="18" charset="0"/>
              </a:rPr>
              <a:t>UAE</a:t>
            </a:r>
          </a:p>
          <a:p>
            <a:endParaRPr lang="en-US" baseline="30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aseline="30000" dirty="0"/>
          </a:p>
          <a:p>
            <a:endParaRPr lang="en-US" baseline="30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5F8497-9CB3-4223-9BC5-532088A5099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7085" y="1932309"/>
            <a:ext cx="4813214" cy="270929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6" name="cont">
            <a:hlinkClick r:id="" action="ppaction://media"/>
            <a:extLst>
              <a:ext uri="{FF2B5EF4-FFF2-40B4-BE49-F238E27FC236}">
                <a16:creationId xmlns:a16="http://schemas.microsoft.com/office/drawing/2014/main" id="{BC301499-9939-486F-9375-E4DB4E15AE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22936" y="39010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696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6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32"/>
          <p:cNvSpPr txBox="1">
            <a:spLocks noGrp="1"/>
          </p:cNvSpPr>
          <p:nvPr>
            <p:ph type="ctrTitle"/>
          </p:nvPr>
        </p:nvSpPr>
        <p:spPr>
          <a:xfrm>
            <a:off x="806258" y="646107"/>
            <a:ext cx="502304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ckwell" panose="02060603020205020403" pitchFamily="18" charset="0"/>
              </a:rPr>
              <a:t>Case Study #1 : Falcon 9</a:t>
            </a:r>
            <a:endParaRPr dirty="0">
              <a:latin typeface="Rockwell" panose="02060603020205020403" pitchFamily="18" charset="0"/>
            </a:endParaRPr>
          </a:p>
        </p:txBody>
      </p:sp>
      <p:sp>
        <p:nvSpPr>
          <p:cNvPr id="1132" name="Google Shape;1132;p32"/>
          <p:cNvSpPr txBox="1">
            <a:spLocks noGrp="1"/>
          </p:cNvSpPr>
          <p:nvPr>
            <p:ph type="subTitle" idx="1"/>
          </p:nvPr>
        </p:nvSpPr>
        <p:spPr>
          <a:xfrm>
            <a:off x="3172228" y="2317750"/>
            <a:ext cx="2719140" cy="1415303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-US" dirty="0"/>
              <a:t>First Orbital Class Reusable Rocket</a:t>
            </a:r>
          </a:p>
          <a:p>
            <a:pPr marL="171450" lvl="0" indent="-171450" algn="ctr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First Stage</a:t>
            </a:r>
          </a:p>
          <a:p>
            <a:pPr marL="171450" lvl="0" indent="-171450" algn="ctr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Stage</a:t>
            </a:r>
          </a:p>
          <a:p>
            <a:pPr marL="171450" lvl="0" indent="-171450" algn="ctr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Interstage</a:t>
            </a:r>
          </a:p>
          <a:p>
            <a:pPr marL="171450" lvl="0" indent="-171450" algn="ctr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Payload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289297A-7D06-48DB-B079-EA15D6F630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226767"/>
              </p:ext>
            </p:extLst>
          </p:nvPr>
        </p:nvGraphicFramePr>
        <p:xfrm>
          <a:off x="598394" y="1818723"/>
          <a:ext cx="2347687" cy="2926080"/>
        </p:xfrm>
        <a:graphic>
          <a:graphicData uri="http://schemas.openxmlformats.org/drawingml/2006/table">
            <a:tbl>
              <a:tblPr/>
              <a:tblGrid>
                <a:gridCol w="880148">
                  <a:extLst>
                    <a:ext uri="{9D8B030D-6E8A-4147-A177-3AD203B41FA5}">
                      <a16:colId xmlns:a16="http://schemas.microsoft.com/office/drawing/2014/main" val="1305728648"/>
                    </a:ext>
                  </a:extLst>
                </a:gridCol>
                <a:gridCol w="1467539">
                  <a:extLst>
                    <a:ext uri="{9D8B030D-6E8A-4147-A177-3AD203B41FA5}">
                      <a16:colId xmlns:a16="http://schemas.microsoft.com/office/drawing/2014/main" val="3956079927"/>
                    </a:ext>
                  </a:extLst>
                </a:gridCol>
              </a:tblGrid>
              <a:tr h="393664">
                <a:tc>
                  <a:txBody>
                    <a:bodyPr/>
                    <a:lstStyle/>
                    <a:p>
                      <a:pPr algn="l"/>
                      <a:r>
                        <a:rPr lang="en-US" sz="8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HEIGHT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b="1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70 m / 229.6 ft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3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994269"/>
                  </a:ext>
                </a:extLst>
              </a:tr>
              <a:tr h="393664">
                <a:tc>
                  <a:txBody>
                    <a:bodyPr/>
                    <a:lstStyle/>
                    <a:p>
                      <a:pPr algn="l"/>
                      <a:r>
                        <a:rPr lang="en-US" sz="8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DIAMETER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b="1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3.7 m / 12 ft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102479"/>
                  </a:ext>
                </a:extLst>
              </a:tr>
              <a:tr h="393664">
                <a:tc>
                  <a:txBody>
                    <a:bodyPr/>
                    <a:lstStyle/>
                    <a:p>
                      <a:pPr algn="l"/>
                      <a:r>
                        <a:rPr lang="en-US" sz="8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MASS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7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b="1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549,054 kg / 1,207,920 </a:t>
                      </a:r>
                      <a:r>
                        <a:rPr lang="en-US" sz="800" b="1" baseline="0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lb</a:t>
                      </a:r>
                      <a:endParaRPr lang="en-US" sz="800" b="1" baseline="0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7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9232741"/>
                  </a:ext>
                </a:extLst>
              </a:tr>
              <a:tr h="393664">
                <a:tc>
                  <a:txBody>
                    <a:bodyPr/>
                    <a:lstStyle/>
                    <a:p>
                      <a:pPr algn="l"/>
                      <a:r>
                        <a:rPr lang="en-US" sz="8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PAYLOAD TO LEO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b="1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22,800 kg / 50,265 </a:t>
                      </a:r>
                      <a:r>
                        <a:rPr lang="en-US" sz="800" b="1" baseline="0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lb</a:t>
                      </a:r>
                      <a:endParaRPr lang="en-US" sz="800" b="1" baseline="0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777591"/>
                  </a:ext>
                </a:extLst>
              </a:tr>
              <a:tr h="393664">
                <a:tc>
                  <a:txBody>
                    <a:bodyPr/>
                    <a:lstStyle/>
                    <a:p>
                      <a:pPr algn="l"/>
                      <a:r>
                        <a:rPr lang="en-US" sz="8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PAYLOAD TO GTO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b="1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8,300 kg / 18,300 </a:t>
                      </a:r>
                      <a:r>
                        <a:rPr lang="en-US" sz="800" b="1" baseline="0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lb</a:t>
                      </a:r>
                      <a:endParaRPr lang="en-US" sz="800" b="1" baseline="0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6143704"/>
                  </a:ext>
                </a:extLst>
              </a:tr>
              <a:tr h="393664">
                <a:tc>
                  <a:txBody>
                    <a:bodyPr/>
                    <a:lstStyle/>
                    <a:p>
                      <a:pPr algn="l"/>
                      <a:r>
                        <a:rPr lang="en-US" sz="800" baseline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PAYLOAD TO MARS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>
                        <a:alpha val="7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b="1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4,020 kg / 8,860 </a:t>
                      </a:r>
                      <a:r>
                        <a:rPr lang="en-US" sz="800" b="1" baseline="0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lb</a:t>
                      </a:r>
                      <a:endParaRPr lang="en-US" sz="800" b="1" baseline="0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>
                        <a:alpha val="7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6634396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55F2ABC-EE4F-4713-A2C7-B10930E2AA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0109" y="502066"/>
            <a:ext cx="2719139" cy="4333628"/>
          </a:xfrm>
          <a:prstGeom prst="rect">
            <a:avLst/>
          </a:prstGeom>
          <a:ln w="38100">
            <a:solidFill>
              <a:srgbClr val="FFFFFF"/>
            </a:solidFill>
          </a:ln>
        </p:spPr>
      </p:pic>
      <p:pic>
        <p:nvPicPr>
          <p:cNvPr id="8" name="case1">
            <a:hlinkClick r:id="" action="ppaction://media"/>
            <a:extLst>
              <a:ext uri="{FF2B5EF4-FFF2-40B4-BE49-F238E27FC236}">
                <a16:creationId xmlns:a16="http://schemas.microsoft.com/office/drawing/2014/main" id="{2F5D8136-0766-41B4-8935-F8B0FA7F20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00626" y="25838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831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16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221FB-D1EB-4F81-A5B2-EF8FB58114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Rockwell" panose="02060603020205020403" pitchFamily="18" charset="0"/>
              </a:rPr>
              <a:t>Case Study #2 : Starship &amp; Super Heavy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859FB6B-18C4-45DB-9F6A-C58BF37833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2930889"/>
              </p:ext>
            </p:extLst>
          </p:nvPr>
        </p:nvGraphicFramePr>
        <p:xfrm>
          <a:off x="363924" y="1459656"/>
          <a:ext cx="3453333" cy="1463040"/>
        </p:xfrm>
        <a:graphic>
          <a:graphicData uri="http://schemas.openxmlformats.org/drawingml/2006/table">
            <a:tbl>
              <a:tblPr/>
              <a:tblGrid>
                <a:gridCol w="1697872">
                  <a:extLst>
                    <a:ext uri="{9D8B030D-6E8A-4147-A177-3AD203B41FA5}">
                      <a16:colId xmlns:a16="http://schemas.microsoft.com/office/drawing/2014/main" val="109462792"/>
                    </a:ext>
                  </a:extLst>
                </a:gridCol>
                <a:gridCol w="1755461">
                  <a:extLst>
                    <a:ext uri="{9D8B030D-6E8A-4147-A177-3AD203B41FA5}">
                      <a16:colId xmlns:a16="http://schemas.microsoft.com/office/drawing/2014/main" val="3749075779"/>
                    </a:ext>
                  </a:extLst>
                </a:gridCol>
              </a:tblGrid>
              <a:tr h="437524">
                <a:tc>
                  <a:txBody>
                    <a:bodyPr/>
                    <a:lstStyle/>
                    <a:p>
                      <a:pPr algn="l"/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HEIGHT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120 m / 394 ft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3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4785122"/>
                  </a:ext>
                </a:extLst>
              </a:tr>
              <a:tr h="437524">
                <a:tc>
                  <a:txBody>
                    <a:bodyPr/>
                    <a:lstStyle/>
                    <a:p>
                      <a:pPr algn="l"/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DIAMETER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9 m / 30 ft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73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2012293"/>
                  </a:ext>
                </a:extLst>
              </a:tr>
              <a:tr h="437524">
                <a:tc>
                  <a:txBody>
                    <a:bodyPr/>
                    <a:lstStyle/>
                    <a:p>
                      <a:pPr algn="l"/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PAYLOAD TO LEO</a:t>
                      </a: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>
                        <a:alpha val="7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100+ t / 220+ </a:t>
                      </a:r>
                      <a:r>
                        <a:rPr lang="en-US" sz="1200" b="1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klb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T="152400" marB="15240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>
                        <a:alpha val="73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810514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C9713FB6-0D64-4D8C-949F-C2F35BC865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127" t="5761" r="37143"/>
          <a:stretch/>
        </p:blipFill>
        <p:spPr>
          <a:xfrm>
            <a:off x="4637315" y="1688643"/>
            <a:ext cx="1927791" cy="308990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5419C8-0CAA-4D88-BBF7-D148A6A918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424" y="3014052"/>
            <a:ext cx="3118119" cy="1948824"/>
          </a:xfrm>
          <a:prstGeom prst="rect">
            <a:avLst/>
          </a:prstGeom>
          <a:ln w="38100">
            <a:solidFill>
              <a:srgbClr val="FFFFFF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64F57E-11D4-449B-88D2-619EC44C2C1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246"/>
          <a:stretch/>
        </p:blipFill>
        <p:spPr>
          <a:xfrm>
            <a:off x="7045673" y="1423205"/>
            <a:ext cx="1573151" cy="3539671"/>
          </a:xfrm>
          <a:prstGeom prst="rect">
            <a:avLst/>
          </a:prstGeom>
        </p:spPr>
      </p:pic>
      <p:pic>
        <p:nvPicPr>
          <p:cNvPr id="12" name="starship">
            <a:hlinkClick r:id="" action="ppaction://media"/>
            <a:extLst>
              <a:ext uri="{FF2B5EF4-FFF2-40B4-BE49-F238E27FC236}">
                <a16:creationId xmlns:a16="http://schemas.microsoft.com/office/drawing/2014/main" id="{32587E76-278D-46B4-B91F-1B35703840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34450" y="33047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530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33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cience Lesson by SlidesGo">
  <a:themeElements>
    <a:clrScheme name="Simple Light">
      <a:dk1>
        <a:srgbClr val="9E005D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FF368C"/>
      </a:accent2>
      <a:accent3>
        <a:srgbClr val="FFBC62"/>
      </a:accent3>
      <a:accent4>
        <a:srgbClr val="FF79AD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/>
      <a:bodyPr/>
      <a:lstStyle/>
      <a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2373</TotalTime>
  <Words>518</Words>
  <Application>Microsoft Office PowerPoint</Application>
  <PresentationFormat>On-screen Show (16:9)</PresentationFormat>
  <Paragraphs>119</Paragraphs>
  <Slides>13</Slides>
  <Notes>10</Notes>
  <HiddenSlides>0</HiddenSlides>
  <MMClips>12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Unica One</vt:lpstr>
      <vt:lpstr>Didact Gothic</vt:lpstr>
      <vt:lpstr>Rockwell</vt:lpstr>
      <vt:lpstr>Arial</vt:lpstr>
      <vt:lpstr>Fira Sans Extra Condensed Medium</vt:lpstr>
      <vt:lpstr>Science Lesson by SlidesGo</vt:lpstr>
      <vt:lpstr>15 Minute Technical Topic Presentation</vt:lpstr>
      <vt:lpstr>Summary</vt:lpstr>
      <vt:lpstr>— Elon Musk, 2016</vt:lpstr>
      <vt:lpstr>Reusable Rockets</vt:lpstr>
      <vt:lpstr>Additional  Details (Previously Asked Questions)</vt:lpstr>
      <vt:lpstr>Additional Information</vt:lpstr>
      <vt:lpstr>Additional Information Cont.</vt:lpstr>
      <vt:lpstr>Case Study #1 : Falcon 9</vt:lpstr>
      <vt:lpstr>Case Study #2 : Starship &amp; Super Heavy</vt:lpstr>
      <vt:lpstr>Competitors</vt:lpstr>
      <vt:lpstr>Conclusion </vt:lpstr>
      <vt:lpstr>Sources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Lesson</dc:title>
  <cp:lastModifiedBy>Ryan 🍗</cp:lastModifiedBy>
  <cp:revision>54</cp:revision>
  <dcterms:modified xsi:type="dcterms:W3CDTF">2021-03-04T18:13:40Z</dcterms:modified>
</cp:coreProperties>
</file>